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3"/>
  </p:notesMasterIdLst>
  <p:sldIdLst>
    <p:sldId id="462" r:id="rId6"/>
    <p:sldId id="460" r:id="rId7"/>
    <p:sldId id="569" r:id="rId8"/>
    <p:sldId id="572" r:id="rId9"/>
    <p:sldId id="398" r:id="rId10"/>
    <p:sldId id="586" r:id="rId11"/>
    <p:sldId id="587" r:id="rId12"/>
    <p:sldId id="588" r:id="rId13"/>
    <p:sldId id="582" r:id="rId14"/>
    <p:sldId id="591" r:id="rId15"/>
    <p:sldId id="585" r:id="rId16"/>
    <p:sldId id="573" r:id="rId17"/>
    <p:sldId id="574" r:id="rId18"/>
    <p:sldId id="592" r:id="rId19"/>
    <p:sldId id="575" r:id="rId20"/>
    <p:sldId id="583" r:id="rId21"/>
    <p:sldId id="576" r:id="rId22"/>
    <p:sldId id="577" r:id="rId23"/>
    <p:sldId id="578" r:id="rId24"/>
    <p:sldId id="579" r:id="rId25"/>
    <p:sldId id="584" r:id="rId26"/>
    <p:sldId id="580" r:id="rId27"/>
    <p:sldId id="581" r:id="rId28"/>
    <p:sldId id="570" r:id="rId29"/>
    <p:sldId id="571" r:id="rId30"/>
    <p:sldId id="424" r:id="rId31"/>
    <p:sldId id="27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4044"/>
    <a:srgbClr val="FF00DD"/>
    <a:srgbClr val="E4DFDF"/>
    <a:srgbClr val="EEEBEB"/>
    <a:srgbClr val="E4DBDB"/>
    <a:srgbClr val="7392A3"/>
    <a:srgbClr val="DACEB9"/>
    <a:srgbClr val="C6B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99" autoAdjust="0"/>
    <p:restoredTop sz="83159"/>
  </p:normalViewPr>
  <p:slideViewPr>
    <p:cSldViewPr snapToGrid="0" snapToObjects="1">
      <p:cViewPr>
        <p:scale>
          <a:sx n="77" d="100"/>
          <a:sy n="77" d="100"/>
        </p:scale>
        <p:origin x="12"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1109E-2B40-264C-80C0-0304D3D30A0B}"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6664-7021-E44E-ABF4-BC24DFF02CBA}" type="slidenum">
              <a:rPr lang="en-US" smtClean="0"/>
              <a:t>‹#›</a:t>
            </a:fld>
            <a:endParaRPr lang="en-US"/>
          </a:p>
        </p:txBody>
      </p:sp>
    </p:spTree>
    <p:extLst>
      <p:ext uri="{BB962C8B-B14F-4D97-AF65-F5344CB8AC3E}">
        <p14:creationId xmlns:p14="http://schemas.microsoft.com/office/powerpoint/2010/main" val="26423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uture woman">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2148"/>
            <a:ext cx="12230154" cy="6885261"/>
          </a:xfrm>
          <a:prstGeom prst="rect">
            <a:avLst/>
          </a:prstGeom>
        </p:spPr>
      </p:pic>
      <p:sp>
        <p:nvSpPr>
          <p:cNvPr id="16" name="Parallellogram 3"/>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9" name="Ellipse 8"/>
          <p:cNvSpPr/>
          <p:nvPr userDrawn="1"/>
        </p:nvSpPr>
        <p:spPr>
          <a:xfrm>
            <a:off x="7710705" y="1633035"/>
            <a:ext cx="1648027" cy="1648027"/>
          </a:xfrm>
          <a:prstGeom prst="ellipse">
            <a:avLst/>
          </a:prstGeom>
          <a:noFill/>
          <a:ln w="12700">
            <a:solidFill>
              <a:schemeClr val="bg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 Placeholder 24">
            <a:extLst>
              <a:ext uri="{FF2B5EF4-FFF2-40B4-BE49-F238E27FC236}">
                <a16:creationId xmlns:a16="http://schemas.microsoft.com/office/drawing/2014/main" id="{6F324E74-CBA2-4D4F-8F86-1E0310B1DC19}"/>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5D33F148-55A2-954E-BF75-D266760F4F39}"/>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793E5014-5C8C-314A-A834-265C52A0F1C0}"/>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10" name="Ellipse 9">
            <a:extLst>
              <a:ext uri="{FF2B5EF4-FFF2-40B4-BE49-F238E27FC236}">
                <a16:creationId xmlns:a16="http://schemas.microsoft.com/office/drawing/2014/main" id="{BD300870-3216-8F40-909F-FA6D93C676FE}"/>
              </a:ext>
            </a:extLst>
          </p:cNvPr>
          <p:cNvSpPr/>
          <p:nvPr userDrawn="1"/>
        </p:nvSpPr>
        <p:spPr>
          <a:xfrm>
            <a:off x="7794961" y="1718367"/>
            <a:ext cx="1448782" cy="1448782"/>
          </a:xfrm>
          <a:prstGeom prst="ellipse">
            <a:avLst/>
          </a:prstGeom>
          <a:noFill/>
          <a:ln w="19050">
            <a:solidFill>
              <a:schemeClr val="bg1">
                <a:alpha val="7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5821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9"/>
                                        </p:tgtEl>
                                        <p:attrNameLst>
                                          <p:attrName>r</p:attrName>
                                        </p:attrNameLst>
                                      </p:cBhvr>
                                    </p:animRot>
                                  </p:childTnLst>
                                </p:cTn>
                              </p:par>
                              <p:par>
                                <p:cTn id="10" presetID="14" presetClass="entr" presetSubtype="1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1000"/>
                                        <p:tgtEl>
                                          <p:spTgt spid="11">
                                            <p:txEl>
                                              <p:pRg st="0" end="0"/>
                                            </p:txEl>
                                          </p:spTgt>
                                        </p:tgtEl>
                                      </p:cBhvr>
                                    </p:animEffect>
                                  </p:childTnLst>
                                </p:cTn>
                              </p:par>
                              <p:par>
                                <p:cTn id="13" presetID="23" presetClass="entr" presetSubtype="16" repeatCount="indefinite"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3000" fill="hold"/>
                                        <p:tgtEl>
                                          <p:spTgt spid="10"/>
                                        </p:tgtEl>
                                        <p:attrNameLst>
                                          <p:attrName>ppt_w</p:attrName>
                                        </p:attrNameLst>
                                      </p:cBhvr>
                                      <p:tavLst>
                                        <p:tav tm="0">
                                          <p:val>
                                            <p:fltVal val="0"/>
                                          </p:val>
                                        </p:tav>
                                        <p:tav tm="100000">
                                          <p:val>
                                            <p:strVal val="#ppt_w"/>
                                          </p:val>
                                        </p:tav>
                                      </p:tavLst>
                                    </p:anim>
                                    <p:anim calcmode="lin" valueType="num">
                                      <p:cBhvr>
                                        <p:cTn id="16" dur="3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P spid="1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d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8408676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7174" userDrawn="1">
          <p15:clr>
            <a:srgbClr val="FBAE40"/>
          </p15:clr>
        </p15:guide>
        <p15:guide id="6" orient="horz" pos="4042" userDrawn="1">
          <p15:clr>
            <a:srgbClr val="FBAE40"/>
          </p15:clr>
        </p15:guide>
        <p15:guide id="7" orient="horz" pos="164" userDrawn="1">
          <p15:clr>
            <a:srgbClr val="FBAE40"/>
          </p15:clr>
        </p15:guide>
        <p15:guide id="8" pos="7423" userDrawn="1">
          <p15:clr>
            <a:srgbClr val="FBAE40"/>
          </p15:clr>
        </p15:guide>
        <p15:guide id="9" pos="506" userDrawn="1">
          <p15:clr>
            <a:srgbClr val="FBAE40"/>
          </p15:clr>
        </p15:guide>
        <p15:guide id="10" orient="horz" pos="1071" userDrawn="1">
          <p15:clr>
            <a:srgbClr val="FBAE40"/>
          </p15:clr>
        </p15:guide>
        <p15:guide id="11"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de with backgroun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101516-1F75-214E-9341-68A80935DCA8}"/>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4489358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de WITH SUBTITL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226AC55D-E4B0-5340-BE16-E547E7F1C31B}"/>
              </a:ext>
            </a:extLst>
          </p:cNvPr>
          <p:cNvSpPr>
            <a:spLocks noGrp="1"/>
          </p:cNvSpPr>
          <p:nvPr>
            <p:ph type="body" sz="quarter" idx="15" hasCustomPrompt="1"/>
          </p:nvPr>
        </p:nvSpPr>
        <p:spPr>
          <a:xfrm>
            <a:off x="951070" y="1194018"/>
            <a:ext cx="10290175" cy="400110"/>
          </a:xfrm>
          <a:prstGeom prst="rect">
            <a:avLst/>
          </a:prstGeom>
        </p:spPr>
        <p:txBody>
          <a:bodyPr>
            <a:spAutoFit/>
          </a:bodyPr>
          <a:lstStyle>
            <a:lvl1pPr marL="0" indent="0">
              <a:lnSpc>
                <a:spcPct val="100000"/>
              </a:lnSpc>
              <a:spcBef>
                <a:spcPts val="0"/>
              </a:spcBef>
              <a:buNone/>
              <a:defRPr sz="2000" b="1">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nb-NO"/>
              <a:t>Subtitle in red</a:t>
            </a:r>
          </a:p>
        </p:txBody>
      </p:sp>
      <p:sp>
        <p:nvSpPr>
          <p:cNvPr id="9" name="Plassholder for innhold 2">
            <a:extLst>
              <a:ext uri="{FF2B5EF4-FFF2-40B4-BE49-F238E27FC236}">
                <a16:creationId xmlns:a16="http://schemas.microsoft.com/office/drawing/2014/main" id="{50CC959F-F31A-B645-B67F-AF4DD80624E9}"/>
              </a:ext>
            </a:extLst>
          </p:cNvPr>
          <p:cNvSpPr>
            <a:spLocks noGrp="1"/>
          </p:cNvSpPr>
          <p:nvPr>
            <p:ph sz="quarter" idx="16" hasCustomPrompt="1"/>
          </p:nvPr>
        </p:nvSpPr>
        <p:spPr>
          <a:xfrm>
            <a:off x="963048" y="1905916"/>
            <a:ext cx="10278195" cy="444839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C44FB90D-B494-C042-A384-692870530AF5}"/>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40068142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integrated">
    <p:spTree>
      <p:nvGrpSpPr>
        <p:cNvPr id="1" name=""/>
        <p:cNvGrpSpPr/>
        <p:nvPr/>
      </p:nvGrpSpPr>
      <p:grpSpPr>
        <a:xfrm>
          <a:off x="0" y="0"/>
          <a:ext cx="0" cy="0"/>
          <a:chOff x="0" y="0"/>
          <a:chExt cx="0" cy="0"/>
        </a:xfrm>
      </p:grpSpPr>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208911"/>
            <a:ext cx="432000" cy="320727"/>
          </a:xfrm>
          <a:prstGeom prst="rect">
            <a:avLst/>
          </a:prstGeom>
        </p:spPr>
      </p:pic>
      <p:sp>
        <p:nvSpPr>
          <p:cNvPr id="8" name="Text Placeholder 11"/>
          <p:cNvSpPr>
            <a:spLocks noGrp="1"/>
          </p:cNvSpPr>
          <p:nvPr>
            <p:ph type="body" sz="quarter" idx="14" hasCustomPrompt="1"/>
          </p:nvPr>
        </p:nvSpPr>
        <p:spPr>
          <a:xfrm>
            <a:off x="954016" y="1610903"/>
            <a:ext cx="10287229" cy="4295832"/>
          </a:xfrm>
          <a:prstGeom prst="rect">
            <a:avLst/>
          </a:prstGeom>
        </p:spPr>
        <p:txBody>
          <a:bodyPr numCol="2" spcCol="720000"/>
          <a:lstStyle>
            <a:lvl1pPr marL="0" indent="0">
              <a:buNone/>
              <a:defRPr sz="2400"/>
            </a:lvl1pPr>
            <a:lvl2pPr marL="800100" indent="-342900">
              <a:buFont typeface="Arial" charset="0"/>
              <a:buChar char="•"/>
              <a:defRPr sz="2000"/>
            </a:lvl2pPr>
            <a:lvl3pPr marL="1200150" indent="-285750">
              <a:buFont typeface="Arial" charset="0"/>
              <a:buChar char="•"/>
              <a:defRPr sz="1800"/>
            </a:lvl3pPr>
          </a:lstStyle>
          <a:p>
            <a:pPr lvl="0"/>
            <a:r>
              <a:rPr lang="en-US" dirty="0"/>
              <a:t>2 columns </a:t>
            </a:r>
            <a:r>
              <a:rPr lang="nb-NO" dirty="0"/>
              <a:t> </a:t>
            </a:r>
            <a:br>
              <a:rPr lang="nb-NO" dirty="0"/>
            </a:br>
            <a:r>
              <a:rPr lang="nb-NO" dirty="0"/>
              <a:t>(text automatic goes to column 2 once you have filled column 1)</a:t>
            </a:r>
            <a:endParaRPr lang="en-US" dirty="0"/>
          </a:p>
          <a:p>
            <a:pPr lvl="1"/>
            <a:r>
              <a:rPr lang="en-US" dirty="0"/>
              <a:t>Second level 20pt</a:t>
            </a:r>
          </a:p>
          <a:p>
            <a:pPr lvl="2"/>
            <a:r>
              <a:rPr lang="en-US" dirty="0" err="1"/>
              <a:t>Third level </a:t>
            </a:r>
            <a:r>
              <a:rPr lang="en-US" dirty="0"/>
              <a:t>18pt</a:t>
            </a:r>
          </a:p>
        </p:txBody>
      </p:sp>
      <p:grpSp>
        <p:nvGrpSpPr>
          <p:cNvPr id="11" name="Gruppe 10"/>
          <p:cNvGrpSpPr/>
          <p:nvPr userDrawn="1"/>
        </p:nvGrpSpPr>
        <p:grpSpPr>
          <a:xfrm>
            <a:off x="0" y="0"/>
            <a:ext cx="802800" cy="1052380"/>
            <a:chOff x="0" y="0"/>
            <a:chExt cx="802800" cy="1052380"/>
          </a:xfrm>
        </p:grpSpPr>
        <p:sp>
          <p:nvSpPr>
            <p:cNvPr id="12" name="Rektangel 11"/>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0" name="Title Placeholder 14">
            <a:extLst>
              <a:ext uri="{FF2B5EF4-FFF2-40B4-BE49-F238E27FC236}">
                <a16:creationId xmlns:a16="http://schemas.microsoft.com/office/drawing/2014/main" id="{12A39048-1DCB-4447-BB6C-465BCE728CFC}"/>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s separated">
    <p:spTree>
      <p:nvGrpSpPr>
        <p:cNvPr id="1" name=""/>
        <p:cNvGrpSpPr/>
        <p:nvPr/>
      </p:nvGrpSpPr>
      <p:grpSpPr>
        <a:xfrm>
          <a:off x="0" y="0"/>
          <a:ext cx="0" cy="0"/>
          <a:chOff x="0" y="0"/>
          <a:chExt cx="0" cy="0"/>
        </a:xfrm>
      </p:grpSpPr>
      <p:grpSp>
        <p:nvGrpSpPr>
          <p:cNvPr id="12" name="Gruppe 11"/>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innhold 2">
            <a:extLst>
              <a:ext uri="{FF2B5EF4-FFF2-40B4-BE49-F238E27FC236}">
                <a16:creationId xmlns:a16="http://schemas.microsoft.com/office/drawing/2014/main" id="{057332DF-8929-F14A-95EC-BF2407FAFA07}"/>
              </a:ext>
            </a:extLst>
          </p:cNvPr>
          <p:cNvSpPr>
            <a:spLocks noGrp="1"/>
          </p:cNvSpPr>
          <p:nvPr>
            <p:ph sz="quarter" idx="16" hasCustomPrompt="1"/>
          </p:nvPr>
        </p:nvSpPr>
        <p:spPr>
          <a:xfrm>
            <a:off x="950463"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655EA5F9-30C9-D64C-8BE4-EB68E9D35DD0}"/>
              </a:ext>
            </a:extLst>
          </p:cNvPr>
          <p:cNvSpPr>
            <a:spLocks noGrp="1"/>
          </p:cNvSpPr>
          <p:nvPr>
            <p:ph sz="quarter" idx="17" hasCustomPrompt="1"/>
          </p:nvPr>
        </p:nvSpPr>
        <p:spPr>
          <a:xfrm>
            <a:off x="6303255"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9" name="Title Placeholder 14">
            <a:extLst>
              <a:ext uri="{FF2B5EF4-FFF2-40B4-BE49-F238E27FC236}">
                <a16:creationId xmlns:a16="http://schemas.microsoft.com/office/drawing/2014/main" id="{41278682-6FE6-C649-A5DF-816B94490682}"/>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7" y="1606724"/>
            <a:ext cx="5476280" cy="4816826"/>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6"/>
              <a:gd name="connsiteX1" fmla="*/ 4950869 w 4950869"/>
              <a:gd name="connsiteY1" fmla="*/ 0 h 4816826"/>
              <a:gd name="connsiteX2" fmla="*/ 4600509 w 4950869"/>
              <a:gd name="connsiteY2" fmla="*/ 4816826 h 4816826"/>
              <a:gd name="connsiteX3" fmla="*/ 0 w 4950869"/>
              <a:gd name="connsiteY3" fmla="*/ 4809951 h 4816826"/>
              <a:gd name="connsiteX4" fmla="*/ 0 w 4950869"/>
              <a:gd name="connsiteY4" fmla="*/ 0 h 4816826"/>
              <a:gd name="connsiteX0" fmla="*/ 0 w 5184626"/>
              <a:gd name="connsiteY0" fmla="*/ 0 h 4816826"/>
              <a:gd name="connsiteX1" fmla="*/ 5184626 w 5184626"/>
              <a:gd name="connsiteY1" fmla="*/ 0 h 4816826"/>
              <a:gd name="connsiteX2" fmla="*/ 4600509 w 5184626"/>
              <a:gd name="connsiteY2" fmla="*/ 4816826 h 4816826"/>
              <a:gd name="connsiteX3" fmla="*/ 0 w 5184626"/>
              <a:gd name="connsiteY3" fmla="*/ 4809951 h 4816826"/>
              <a:gd name="connsiteX4" fmla="*/ 0 w 5184626"/>
              <a:gd name="connsiteY4" fmla="*/ 0 h 4816826"/>
              <a:gd name="connsiteX0" fmla="*/ 0 w 5184626"/>
              <a:gd name="connsiteY0" fmla="*/ 0 h 4816826"/>
              <a:gd name="connsiteX1" fmla="*/ 5184626 w 5184626"/>
              <a:gd name="connsiteY1" fmla="*/ 0 h 4816826"/>
              <a:gd name="connsiteX2" fmla="*/ 4702904 w 5184626"/>
              <a:gd name="connsiteY2" fmla="*/ 4816826 h 4816826"/>
              <a:gd name="connsiteX3" fmla="*/ 0 w 5184626"/>
              <a:gd name="connsiteY3" fmla="*/ 4809951 h 4816826"/>
              <a:gd name="connsiteX4" fmla="*/ 0 w 5184626"/>
              <a:gd name="connsiteY4" fmla="*/ 0 h 48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626" h="4816826">
                <a:moveTo>
                  <a:pt x="0" y="0"/>
                </a:moveTo>
                <a:lnTo>
                  <a:pt x="5184626" y="0"/>
                </a:lnTo>
                <a:lnTo>
                  <a:pt x="4702904" y="4816826"/>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6305693" y="0"/>
            <a:ext cx="588630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704707 w 5886307"/>
              <a:gd name="connsiteY0" fmla="*/ 1 h 6858000"/>
              <a:gd name="connsiteX1" fmla="*/ 5886307 w 5886307"/>
              <a:gd name="connsiteY1" fmla="*/ 0 h 6858000"/>
              <a:gd name="connsiteX2" fmla="*/ 5886307 w 5886307"/>
              <a:gd name="connsiteY2" fmla="*/ 6858000 h 6858000"/>
              <a:gd name="connsiteX3" fmla="*/ 0 w 5886307"/>
              <a:gd name="connsiteY3" fmla="*/ 6858000 h 6858000"/>
              <a:gd name="connsiteX4" fmla="*/ 704707 w 5886307"/>
              <a:gd name="connsiteY4" fmla="*/ 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58000">
                <a:moveTo>
                  <a:pt x="704707" y="1"/>
                </a:moveTo>
                <a:lnTo>
                  <a:pt x="5886307" y="0"/>
                </a:lnTo>
                <a:lnTo>
                  <a:pt x="5886307" y="6858000"/>
                </a:lnTo>
                <a:lnTo>
                  <a:pt x="0" y="6858000"/>
                </a:lnTo>
                <a:lnTo>
                  <a:pt x="704707"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16ED3784-8F21-9049-9A8F-AAD21A74A7E6}"/>
              </a:ext>
            </a:extLst>
          </p:cNvPr>
          <p:cNvSpPr>
            <a:spLocks noGrp="1"/>
          </p:cNvSpPr>
          <p:nvPr>
            <p:ph type="title" hasCustomPrompt="1"/>
          </p:nvPr>
        </p:nvSpPr>
        <p:spPr>
          <a:xfrm>
            <a:off x="963047" y="1"/>
            <a:ext cx="5716648" cy="1223842"/>
          </a:xfrm>
          <a:custGeom>
            <a:avLst/>
            <a:gdLst>
              <a:gd name="connsiteX0" fmla="*/ 0 w 5412193"/>
              <a:gd name="connsiteY0" fmla="*/ 0 h 1218457"/>
              <a:gd name="connsiteX1" fmla="*/ 5412193 w 5412193"/>
              <a:gd name="connsiteY1" fmla="*/ 0 h 1218457"/>
              <a:gd name="connsiteX2" fmla="*/ 5412193 w 5412193"/>
              <a:gd name="connsiteY2" fmla="*/ 121845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115013 w 5412193"/>
              <a:gd name="connsiteY2" fmla="*/ 120321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218141 w 5412193"/>
              <a:gd name="connsiteY2" fmla="*/ 1216967 h 1218457"/>
              <a:gd name="connsiteX3" fmla="*/ 0 w 5412193"/>
              <a:gd name="connsiteY3" fmla="*/ 1218457 h 1218457"/>
              <a:gd name="connsiteX4" fmla="*/ 0 w 5412193"/>
              <a:gd name="connsiteY4" fmla="*/ 0 h 1218457"/>
              <a:gd name="connsiteX0" fmla="*/ 0 w 5412193"/>
              <a:gd name="connsiteY0" fmla="*/ 0 h 1223842"/>
              <a:gd name="connsiteX1" fmla="*/ 5412193 w 5412193"/>
              <a:gd name="connsiteY1" fmla="*/ 0 h 1223842"/>
              <a:gd name="connsiteX2" fmla="*/ 5238767 w 5412193"/>
              <a:gd name="connsiteY2" fmla="*/ 1223842 h 1223842"/>
              <a:gd name="connsiteX3" fmla="*/ 0 w 5412193"/>
              <a:gd name="connsiteY3" fmla="*/ 1218457 h 1223842"/>
              <a:gd name="connsiteX4" fmla="*/ 0 w 5412193"/>
              <a:gd name="connsiteY4" fmla="*/ 0 h 12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193" h="1223842">
                <a:moveTo>
                  <a:pt x="0" y="0"/>
                </a:moveTo>
                <a:lnTo>
                  <a:pt x="5412193" y="0"/>
                </a:lnTo>
                <a:lnTo>
                  <a:pt x="5238767" y="1223842"/>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7107654" cy="482558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25581"/>
              <a:gd name="connsiteX1" fmla="*/ 4950869 w 4950869"/>
              <a:gd name="connsiteY1" fmla="*/ 0 h 4825581"/>
              <a:gd name="connsiteX2" fmla="*/ 424564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095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50706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6016 w 4950869"/>
              <a:gd name="connsiteY2" fmla="*/ 4825581 h 4825581"/>
              <a:gd name="connsiteX3" fmla="*/ 0 w 4950869"/>
              <a:gd name="connsiteY3" fmla="*/ 4809951 h 4825581"/>
              <a:gd name="connsiteX4" fmla="*/ 0 w 4950869"/>
              <a:gd name="connsiteY4" fmla="*/ 0 h 4825581"/>
              <a:gd name="connsiteX0" fmla="*/ 0 w 4603537"/>
              <a:gd name="connsiteY0" fmla="*/ 0 h 4825581"/>
              <a:gd name="connsiteX1" fmla="*/ 4603537 w 4603537"/>
              <a:gd name="connsiteY1" fmla="*/ 13750 h 4825581"/>
              <a:gd name="connsiteX2" fmla="*/ 4276016 w 4603537"/>
              <a:gd name="connsiteY2" fmla="*/ 4825581 h 4825581"/>
              <a:gd name="connsiteX3" fmla="*/ 0 w 4603537"/>
              <a:gd name="connsiteY3" fmla="*/ 4809951 h 4825581"/>
              <a:gd name="connsiteX4" fmla="*/ 0 w 4603537"/>
              <a:gd name="connsiteY4" fmla="*/ 0 h 482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37" h="4825581">
                <a:moveTo>
                  <a:pt x="0" y="0"/>
                </a:moveTo>
                <a:lnTo>
                  <a:pt x="4603537" y="13750"/>
                </a:lnTo>
                <a:lnTo>
                  <a:pt x="4276016" y="4825581"/>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8126831" y="-6874"/>
            <a:ext cx="4081782" cy="688832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6553200"/>
              <a:gd name="connsiteY0" fmla="*/ 1 h 6858000"/>
              <a:gd name="connsiteX1" fmla="*/ 4091354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4146062"/>
              <a:gd name="connsiteY0" fmla="*/ 1 h 6873630"/>
              <a:gd name="connsiteX1" fmla="*/ 4091354 w 4146062"/>
              <a:gd name="connsiteY1" fmla="*/ 0 h 6873630"/>
              <a:gd name="connsiteX2" fmla="*/ 4146062 w 4146062"/>
              <a:gd name="connsiteY2" fmla="*/ 6873630 h 6873630"/>
              <a:gd name="connsiteX3" fmla="*/ 0 w 4146062"/>
              <a:gd name="connsiteY3" fmla="*/ 6858000 h 6873630"/>
              <a:gd name="connsiteX4" fmla="*/ 1371600 w 4146062"/>
              <a:gd name="connsiteY4" fmla="*/ 1 h 6873630"/>
              <a:gd name="connsiteX0" fmla="*/ 1371600 w 4114800"/>
              <a:gd name="connsiteY0" fmla="*/ 1 h 6873630"/>
              <a:gd name="connsiteX1" fmla="*/ 4091354 w 4114800"/>
              <a:gd name="connsiteY1" fmla="*/ 0 h 6873630"/>
              <a:gd name="connsiteX2" fmla="*/ 4114800 w 4114800"/>
              <a:gd name="connsiteY2" fmla="*/ 6873630 h 6873630"/>
              <a:gd name="connsiteX3" fmla="*/ 0 w 4114800"/>
              <a:gd name="connsiteY3" fmla="*/ 6858000 h 6873630"/>
              <a:gd name="connsiteX4" fmla="*/ 1371600 w 4114800"/>
              <a:gd name="connsiteY4" fmla="*/ 1 h 6873630"/>
              <a:gd name="connsiteX0" fmla="*/ 1371600 w 4092619"/>
              <a:gd name="connsiteY0" fmla="*/ 1 h 6881445"/>
              <a:gd name="connsiteX1" fmla="*/ 4091354 w 4092619"/>
              <a:gd name="connsiteY1" fmla="*/ 0 h 6881445"/>
              <a:gd name="connsiteX2" fmla="*/ 4075723 w 4092619"/>
              <a:gd name="connsiteY2" fmla="*/ 6881445 h 6881445"/>
              <a:gd name="connsiteX3" fmla="*/ 0 w 4092619"/>
              <a:gd name="connsiteY3" fmla="*/ 6858000 h 6881445"/>
              <a:gd name="connsiteX4" fmla="*/ 1371600 w 4092619"/>
              <a:gd name="connsiteY4" fmla="*/ 1 h 6881445"/>
              <a:gd name="connsiteX0" fmla="*/ 1371600 w 4093609"/>
              <a:gd name="connsiteY0" fmla="*/ 1 h 6897075"/>
              <a:gd name="connsiteX1" fmla="*/ 4091354 w 4093609"/>
              <a:gd name="connsiteY1" fmla="*/ 0 h 6897075"/>
              <a:gd name="connsiteX2" fmla="*/ 4091354 w 4093609"/>
              <a:gd name="connsiteY2" fmla="*/ 6897075 h 6897075"/>
              <a:gd name="connsiteX3" fmla="*/ 0 w 4093609"/>
              <a:gd name="connsiteY3" fmla="*/ 6858000 h 6897075"/>
              <a:gd name="connsiteX4" fmla="*/ 1371600 w 4093609"/>
              <a:gd name="connsiteY4" fmla="*/ 1 h 6897075"/>
              <a:gd name="connsiteX0" fmla="*/ 1371600 w 4093609"/>
              <a:gd name="connsiteY0" fmla="*/ 1 h 6873629"/>
              <a:gd name="connsiteX1" fmla="*/ 4091354 w 4093609"/>
              <a:gd name="connsiteY1" fmla="*/ 0 h 6873629"/>
              <a:gd name="connsiteX2" fmla="*/ 4091354 w 4093609"/>
              <a:gd name="connsiteY2" fmla="*/ 6873629 h 6873629"/>
              <a:gd name="connsiteX3" fmla="*/ 0 w 4093609"/>
              <a:gd name="connsiteY3" fmla="*/ 6858000 h 6873629"/>
              <a:gd name="connsiteX4" fmla="*/ 1371600 w 4093609"/>
              <a:gd name="connsiteY4" fmla="*/ 1 h 6873629"/>
              <a:gd name="connsiteX0" fmla="*/ 1379416 w 4101425"/>
              <a:gd name="connsiteY0" fmla="*/ 1 h 6881446"/>
              <a:gd name="connsiteX1" fmla="*/ 4099170 w 4101425"/>
              <a:gd name="connsiteY1" fmla="*/ 0 h 6881446"/>
              <a:gd name="connsiteX2" fmla="*/ 4099170 w 4101425"/>
              <a:gd name="connsiteY2" fmla="*/ 6873629 h 6881446"/>
              <a:gd name="connsiteX3" fmla="*/ 0 w 4101425"/>
              <a:gd name="connsiteY3" fmla="*/ 6881446 h 6881446"/>
              <a:gd name="connsiteX4" fmla="*/ 1379416 w 4101425"/>
              <a:gd name="connsiteY4" fmla="*/ 1 h 6881446"/>
              <a:gd name="connsiteX0" fmla="*/ 1379416 w 4101425"/>
              <a:gd name="connsiteY0" fmla="*/ 1 h 6889260"/>
              <a:gd name="connsiteX1" fmla="*/ 4099170 w 4101425"/>
              <a:gd name="connsiteY1" fmla="*/ 0 h 6889260"/>
              <a:gd name="connsiteX2" fmla="*/ 4099170 w 4101425"/>
              <a:gd name="connsiteY2" fmla="*/ 6889260 h 6889260"/>
              <a:gd name="connsiteX3" fmla="*/ 0 w 4101425"/>
              <a:gd name="connsiteY3" fmla="*/ 6881446 h 6889260"/>
              <a:gd name="connsiteX4" fmla="*/ 1379416 w 4101425"/>
              <a:gd name="connsiteY4" fmla="*/ 1 h 6889260"/>
              <a:gd name="connsiteX0" fmla="*/ 1379416 w 4106985"/>
              <a:gd name="connsiteY0" fmla="*/ 1 h 6897076"/>
              <a:gd name="connsiteX1" fmla="*/ 4099170 w 4106985"/>
              <a:gd name="connsiteY1" fmla="*/ 0 h 6897076"/>
              <a:gd name="connsiteX2" fmla="*/ 4106985 w 4106985"/>
              <a:gd name="connsiteY2" fmla="*/ 6897076 h 6897076"/>
              <a:gd name="connsiteX3" fmla="*/ 0 w 4106985"/>
              <a:gd name="connsiteY3" fmla="*/ 6881446 h 6897076"/>
              <a:gd name="connsiteX4" fmla="*/ 1379416 w 4106985"/>
              <a:gd name="connsiteY4" fmla="*/ 1 h 6897076"/>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0788"/>
              <a:gd name="connsiteY0" fmla="*/ 1 h 6881446"/>
              <a:gd name="connsiteX1" fmla="*/ 4099170 w 4100788"/>
              <a:gd name="connsiteY1" fmla="*/ 0 h 6881446"/>
              <a:gd name="connsiteX2" fmla="*/ 4091354 w 4100788"/>
              <a:gd name="connsiteY2" fmla="*/ 6881445 h 6881446"/>
              <a:gd name="connsiteX3" fmla="*/ 0 w 4100788"/>
              <a:gd name="connsiteY3" fmla="*/ 6881446 h 6881446"/>
              <a:gd name="connsiteX4" fmla="*/ 1379416 w 4100788"/>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12524 w 4081782"/>
              <a:gd name="connsiteY0" fmla="*/ 0 h 6888320"/>
              <a:gd name="connsiteX1" fmla="*/ 4078545 w 4081782"/>
              <a:gd name="connsiteY1" fmla="*/ 6874 h 6888320"/>
              <a:gd name="connsiteX2" fmla="*/ 4070729 w 4081782"/>
              <a:gd name="connsiteY2" fmla="*/ 6888319 h 6888320"/>
              <a:gd name="connsiteX3" fmla="*/ 0 w 4081782"/>
              <a:gd name="connsiteY3" fmla="*/ 6888320 h 6888320"/>
              <a:gd name="connsiteX4" fmla="*/ 712524 w 4081782"/>
              <a:gd name="connsiteY4" fmla="*/ 0 h 688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82" h="6888320">
                <a:moveTo>
                  <a:pt x="712524" y="0"/>
                </a:moveTo>
                <a:cubicBezTo>
                  <a:pt x="693249" y="9166"/>
                  <a:pt x="2956538" y="4583"/>
                  <a:pt x="4078545" y="6874"/>
                </a:cubicBezTo>
                <a:cubicBezTo>
                  <a:pt x="4086360" y="2298084"/>
                  <a:pt x="4078545" y="4604924"/>
                  <a:pt x="4070729" y="6888319"/>
                </a:cubicBezTo>
                <a:lnTo>
                  <a:pt x="0" y="6888320"/>
                </a:lnTo>
                <a:lnTo>
                  <a:pt x="712524" y="0"/>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a:t>
            </a:r>
            <a:br>
              <a:rPr lang="en-US" dirty="0"/>
            </a:br>
            <a:r>
              <a:rPr lang="en-US" dirty="0"/>
              <a:t>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D8526893-FF5F-EA44-AA2B-1170FAB72690}"/>
              </a:ext>
            </a:extLst>
          </p:cNvPr>
          <p:cNvSpPr>
            <a:spLocks noGrp="1"/>
          </p:cNvSpPr>
          <p:nvPr>
            <p:ph type="title" hasCustomPrompt="1"/>
          </p:nvPr>
        </p:nvSpPr>
        <p:spPr>
          <a:xfrm>
            <a:off x="963046" y="0"/>
            <a:ext cx="7259789" cy="1226077"/>
          </a:xfrm>
          <a:custGeom>
            <a:avLst/>
            <a:gdLst>
              <a:gd name="connsiteX0" fmla="*/ 0 w 7634888"/>
              <a:gd name="connsiteY0" fmla="*/ 0 h 1218457"/>
              <a:gd name="connsiteX1" fmla="*/ 7634888 w 7634888"/>
              <a:gd name="connsiteY1" fmla="*/ 0 h 1218457"/>
              <a:gd name="connsiteX2" fmla="*/ 7634888 w 7634888"/>
              <a:gd name="connsiteY2" fmla="*/ 1218457 h 1218457"/>
              <a:gd name="connsiteX3" fmla="*/ 0 w 7634888"/>
              <a:gd name="connsiteY3" fmla="*/ 1218457 h 1218457"/>
              <a:gd name="connsiteX4" fmla="*/ 0 w 7634888"/>
              <a:gd name="connsiteY4" fmla="*/ 0 h 1218457"/>
              <a:gd name="connsiteX0" fmla="*/ 0 w 7893968"/>
              <a:gd name="connsiteY0" fmla="*/ 0 h 1218457"/>
              <a:gd name="connsiteX1" fmla="*/ 7893968 w 7893968"/>
              <a:gd name="connsiteY1" fmla="*/ 0 h 1218457"/>
              <a:gd name="connsiteX2" fmla="*/ 7634888 w 7893968"/>
              <a:gd name="connsiteY2" fmla="*/ 1218457 h 1218457"/>
              <a:gd name="connsiteX3" fmla="*/ 0 w 7893968"/>
              <a:gd name="connsiteY3" fmla="*/ 1218457 h 1218457"/>
              <a:gd name="connsiteX4" fmla="*/ 0 w 7893968"/>
              <a:gd name="connsiteY4" fmla="*/ 0 h 1218457"/>
              <a:gd name="connsiteX0" fmla="*/ 0 w 7947308"/>
              <a:gd name="connsiteY0" fmla="*/ 0 h 1218457"/>
              <a:gd name="connsiteX1" fmla="*/ 7947308 w 7947308"/>
              <a:gd name="connsiteY1" fmla="*/ 7620 h 1218457"/>
              <a:gd name="connsiteX2" fmla="*/ 7634888 w 7947308"/>
              <a:gd name="connsiteY2" fmla="*/ 1218457 h 1218457"/>
              <a:gd name="connsiteX3" fmla="*/ 0 w 7947308"/>
              <a:gd name="connsiteY3" fmla="*/ 1218457 h 1218457"/>
              <a:gd name="connsiteX4" fmla="*/ 0 w 7947308"/>
              <a:gd name="connsiteY4" fmla="*/ 0 h 1218457"/>
              <a:gd name="connsiteX0" fmla="*/ 0 w 7947308"/>
              <a:gd name="connsiteY0" fmla="*/ 0 h 1226077"/>
              <a:gd name="connsiteX1" fmla="*/ 7947308 w 7947308"/>
              <a:gd name="connsiteY1" fmla="*/ 7620 h 1226077"/>
              <a:gd name="connsiteX2" fmla="*/ 7695848 w 7947308"/>
              <a:gd name="connsiteY2" fmla="*/ 1226077 h 1226077"/>
              <a:gd name="connsiteX3" fmla="*/ 0 w 7947308"/>
              <a:gd name="connsiteY3" fmla="*/ 1218457 h 1226077"/>
              <a:gd name="connsiteX4" fmla="*/ 0 w 7947308"/>
              <a:gd name="connsiteY4" fmla="*/ 0 h 1226077"/>
              <a:gd name="connsiteX0" fmla="*/ 0 w 7947308"/>
              <a:gd name="connsiteY0" fmla="*/ 0 h 1226077"/>
              <a:gd name="connsiteX1" fmla="*/ 7947308 w 7947308"/>
              <a:gd name="connsiteY1" fmla="*/ 7620 h 1226077"/>
              <a:gd name="connsiteX2" fmla="*/ 7125207 w 7947308"/>
              <a:gd name="connsiteY2" fmla="*/ 1226077 h 1226077"/>
              <a:gd name="connsiteX3" fmla="*/ 0 w 7947308"/>
              <a:gd name="connsiteY3" fmla="*/ 1218457 h 1226077"/>
              <a:gd name="connsiteX4" fmla="*/ 0 w 7947308"/>
              <a:gd name="connsiteY4" fmla="*/ 0 h 1226077"/>
              <a:gd name="connsiteX0" fmla="*/ 0 w 7259789"/>
              <a:gd name="connsiteY0" fmla="*/ 0 h 1226077"/>
              <a:gd name="connsiteX1" fmla="*/ 7259789 w 7259789"/>
              <a:gd name="connsiteY1" fmla="*/ 14495 h 1226077"/>
              <a:gd name="connsiteX2" fmla="*/ 7125207 w 7259789"/>
              <a:gd name="connsiteY2" fmla="*/ 1226077 h 1226077"/>
              <a:gd name="connsiteX3" fmla="*/ 0 w 7259789"/>
              <a:gd name="connsiteY3" fmla="*/ 1218457 h 1226077"/>
              <a:gd name="connsiteX4" fmla="*/ 0 w 7259789"/>
              <a:gd name="connsiteY4" fmla="*/ 0 h 12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9789" h="1226077">
                <a:moveTo>
                  <a:pt x="0" y="0"/>
                </a:moveTo>
                <a:lnTo>
                  <a:pt x="7259789" y="14495"/>
                </a:lnTo>
                <a:lnTo>
                  <a:pt x="7125207" y="1226077"/>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71537977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ider image, little tex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3053846" y="-7816"/>
            <a:ext cx="9161600" cy="688926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9874738"/>
              <a:gd name="connsiteY0" fmla="*/ 7816 h 6865815"/>
              <a:gd name="connsiteX1" fmla="*/ 9874738 w 9874738"/>
              <a:gd name="connsiteY1" fmla="*/ 0 h 6865815"/>
              <a:gd name="connsiteX2" fmla="*/ 6553200 w 9874738"/>
              <a:gd name="connsiteY2" fmla="*/ 6865815 h 6865815"/>
              <a:gd name="connsiteX3" fmla="*/ 0 w 9874738"/>
              <a:gd name="connsiteY3" fmla="*/ 6865815 h 6865815"/>
              <a:gd name="connsiteX4" fmla="*/ 1371600 w 9874738"/>
              <a:gd name="connsiteY4" fmla="*/ 7816 h 6865815"/>
              <a:gd name="connsiteX0" fmla="*/ 1371600 w 9882554"/>
              <a:gd name="connsiteY0" fmla="*/ 7816 h 6889261"/>
              <a:gd name="connsiteX1" fmla="*/ 9874738 w 9882554"/>
              <a:gd name="connsiteY1" fmla="*/ 0 h 6889261"/>
              <a:gd name="connsiteX2" fmla="*/ 9882554 w 9882554"/>
              <a:gd name="connsiteY2" fmla="*/ 6889261 h 6889261"/>
              <a:gd name="connsiteX3" fmla="*/ 0 w 9882554"/>
              <a:gd name="connsiteY3" fmla="*/ 6865815 h 6889261"/>
              <a:gd name="connsiteX4" fmla="*/ 1371600 w 9882554"/>
              <a:gd name="connsiteY4" fmla="*/ 7816 h 6889261"/>
              <a:gd name="connsiteX0" fmla="*/ 1379416 w 9890370"/>
              <a:gd name="connsiteY0" fmla="*/ 7816 h 6889261"/>
              <a:gd name="connsiteX1" fmla="*/ 9882554 w 9890370"/>
              <a:gd name="connsiteY1" fmla="*/ 0 h 6889261"/>
              <a:gd name="connsiteX2" fmla="*/ 9890370 w 9890370"/>
              <a:gd name="connsiteY2" fmla="*/ 6889261 h 6889261"/>
              <a:gd name="connsiteX3" fmla="*/ 0 w 9890370"/>
              <a:gd name="connsiteY3" fmla="*/ 6881446 h 6889261"/>
              <a:gd name="connsiteX4" fmla="*/ 1379416 w 9890370"/>
              <a:gd name="connsiteY4" fmla="*/ 7816 h 6889261"/>
              <a:gd name="connsiteX0" fmla="*/ 650646 w 9161600"/>
              <a:gd name="connsiteY0" fmla="*/ 7816 h 6889261"/>
              <a:gd name="connsiteX1" fmla="*/ 9153784 w 9161600"/>
              <a:gd name="connsiteY1" fmla="*/ 0 h 6889261"/>
              <a:gd name="connsiteX2" fmla="*/ 9161600 w 9161600"/>
              <a:gd name="connsiteY2" fmla="*/ 6889261 h 6889261"/>
              <a:gd name="connsiteX3" fmla="*/ 0 w 9161600"/>
              <a:gd name="connsiteY3" fmla="*/ 6881446 h 6889261"/>
              <a:gd name="connsiteX4" fmla="*/ 650646 w 9161600"/>
              <a:gd name="connsiteY4" fmla="*/ 7816 h 6889261"/>
              <a:gd name="connsiteX0" fmla="*/ 712522 w 9161600"/>
              <a:gd name="connsiteY0" fmla="*/ 941 h 6889261"/>
              <a:gd name="connsiteX1" fmla="*/ 9153784 w 9161600"/>
              <a:gd name="connsiteY1" fmla="*/ 0 h 6889261"/>
              <a:gd name="connsiteX2" fmla="*/ 9161600 w 9161600"/>
              <a:gd name="connsiteY2" fmla="*/ 6889261 h 6889261"/>
              <a:gd name="connsiteX3" fmla="*/ 0 w 9161600"/>
              <a:gd name="connsiteY3" fmla="*/ 6881446 h 6889261"/>
              <a:gd name="connsiteX4" fmla="*/ 712522 w 9161600"/>
              <a:gd name="connsiteY4" fmla="*/ 941 h 68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600" h="6889261">
                <a:moveTo>
                  <a:pt x="712522" y="941"/>
                </a:moveTo>
                <a:lnTo>
                  <a:pt x="9153784" y="0"/>
                </a:lnTo>
                <a:cubicBezTo>
                  <a:pt x="9156389" y="2296420"/>
                  <a:pt x="9158995" y="4592841"/>
                  <a:pt x="9161600" y="6889261"/>
                </a:cubicBezTo>
                <a:lnTo>
                  <a:pt x="0" y="6881446"/>
                </a:lnTo>
                <a:lnTo>
                  <a:pt x="712522" y="94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344E52EB-31A4-7342-9D4D-F9A31328412F}"/>
              </a:ext>
            </a:extLst>
          </p:cNvPr>
          <p:cNvSpPr>
            <a:spLocks noGrp="1"/>
          </p:cNvSpPr>
          <p:nvPr>
            <p:ph type="body" sz="quarter" idx="16" hasCustomPrompt="1"/>
          </p:nvPr>
        </p:nvSpPr>
        <p:spPr>
          <a:xfrm>
            <a:off x="1115415" y="997808"/>
            <a:ext cx="2260302" cy="4757333"/>
          </a:xfrm>
          <a:custGeom>
            <a:avLst/>
            <a:gdLst>
              <a:gd name="connsiteX0" fmla="*/ 0 w 2322179"/>
              <a:gd name="connsiteY0" fmla="*/ 0 h 4756724"/>
              <a:gd name="connsiteX1" fmla="*/ 2322179 w 2322179"/>
              <a:gd name="connsiteY1" fmla="*/ 0 h 4756724"/>
              <a:gd name="connsiteX2" fmla="*/ 2322179 w 2322179"/>
              <a:gd name="connsiteY2" fmla="*/ 4756724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72164 w 2322179"/>
              <a:gd name="connsiteY2" fmla="*/ 4763600 h 4763600"/>
              <a:gd name="connsiteX3" fmla="*/ 0 w 2322179"/>
              <a:gd name="connsiteY3" fmla="*/ 4756724 h 4763600"/>
              <a:gd name="connsiteX4" fmla="*/ 0 w 2322179"/>
              <a:gd name="connsiteY4" fmla="*/ 0 h 4763600"/>
              <a:gd name="connsiteX0" fmla="*/ 0 w 2322179"/>
              <a:gd name="connsiteY0" fmla="*/ 0 h 4756724"/>
              <a:gd name="connsiteX1" fmla="*/ 2322179 w 2322179"/>
              <a:gd name="connsiteY1" fmla="*/ 0 h 4756724"/>
              <a:gd name="connsiteX2" fmla="*/ 1765289 w 2322179"/>
              <a:gd name="connsiteY2" fmla="*/ 4749850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58414 w 2322179"/>
              <a:gd name="connsiteY2" fmla="*/ 4763600 h 4763600"/>
              <a:gd name="connsiteX3" fmla="*/ 0 w 2322179"/>
              <a:gd name="connsiteY3" fmla="*/ 4756724 h 4763600"/>
              <a:gd name="connsiteX4" fmla="*/ 0 w 2322179"/>
              <a:gd name="connsiteY4" fmla="*/ 0 h 4763600"/>
              <a:gd name="connsiteX0" fmla="*/ 0 w 2322179"/>
              <a:gd name="connsiteY0" fmla="*/ 0 h 4764865"/>
              <a:gd name="connsiteX1" fmla="*/ 2322179 w 2322179"/>
              <a:gd name="connsiteY1" fmla="*/ 0 h 4764865"/>
              <a:gd name="connsiteX2" fmla="*/ 1758414 w 2322179"/>
              <a:gd name="connsiteY2" fmla="*/ 4763600 h 4764865"/>
              <a:gd name="connsiteX3" fmla="*/ 0 w 2322179"/>
              <a:gd name="connsiteY3" fmla="*/ 4756724 h 4764865"/>
              <a:gd name="connsiteX4" fmla="*/ 0 w 2322179"/>
              <a:gd name="connsiteY4" fmla="*/ 0 h 4764865"/>
              <a:gd name="connsiteX0" fmla="*/ 0 w 2322179"/>
              <a:gd name="connsiteY0" fmla="*/ 0 h 4757333"/>
              <a:gd name="connsiteX1" fmla="*/ 2322179 w 2322179"/>
              <a:gd name="connsiteY1" fmla="*/ 0 h 4757333"/>
              <a:gd name="connsiteX2" fmla="*/ 1751538 w 2322179"/>
              <a:gd name="connsiteY2" fmla="*/ 4749849 h 4757333"/>
              <a:gd name="connsiteX3" fmla="*/ 0 w 2322179"/>
              <a:gd name="connsiteY3" fmla="*/ 4756724 h 4757333"/>
              <a:gd name="connsiteX4" fmla="*/ 0 w 2322179"/>
              <a:gd name="connsiteY4" fmla="*/ 0 h 4757333"/>
              <a:gd name="connsiteX0" fmla="*/ 0 w 2294678"/>
              <a:gd name="connsiteY0" fmla="*/ 0 h 4757333"/>
              <a:gd name="connsiteX1" fmla="*/ 2294678 w 2294678"/>
              <a:gd name="connsiteY1" fmla="*/ 6875 h 4757333"/>
              <a:gd name="connsiteX2" fmla="*/ 1751538 w 2294678"/>
              <a:gd name="connsiteY2" fmla="*/ 4749849 h 4757333"/>
              <a:gd name="connsiteX3" fmla="*/ 0 w 2294678"/>
              <a:gd name="connsiteY3" fmla="*/ 4756724 h 4757333"/>
              <a:gd name="connsiteX4" fmla="*/ 0 w 2294678"/>
              <a:gd name="connsiteY4" fmla="*/ 0 h 4757333"/>
              <a:gd name="connsiteX0" fmla="*/ 0 w 2294678"/>
              <a:gd name="connsiteY0" fmla="*/ 0 h 4757333"/>
              <a:gd name="connsiteX1" fmla="*/ 2294678 w 2294678"/>
              <a:gd name="connsiteY1" fmla="*/ 0 h 4757333"/>
              <a:gd name="connsiteX2" fmla="*/ 1751538 w 2294678"/>
              <a:gd name="connsiteY2" fmla="*/ 4749849 h 4757333"/>
              <a:gd name="connsiteX3" fmla="*/ 0 w 2294678"/>
              <a:gd name="connsiteY3" fmla="*/ 4756724 h 4757333"/>
              <a:gd name="connsiteX4" fmla="*/ 0 w 2294678"/>
              <a:gd name="connsiteY4" fmla="*/ 0 h 4757333"/>
              <a:gd name="connsiteX0" fmla="*/ 0 w 2260302"/>
              <a:gd name="connsiteY0" fmla="*/ 0 h 4757333"/>
              <a:gd name="connsiteX1" fmla="*/ 2260302 w 2260302"/>
              <a:gd name="connsiteY1" fmla="*/ 0 h 4757333"/>
              <a:gd name="connsiteX2" fmla="*/ 1751538 w 2260302"/>
              <a:gd name="connsiteY2" fmla="*/ 4749849 h 4757333"/>
              <a:gd name="connsiteX3" fmla="*/ 0 w 2260302"/>
              <a:gd name="connsiteY3" fmla="*/ 4756724 h 4757333"/>
              <a:gd name="connsiteX4" fmla="*/ 0 w 2260302"/>
              <a:gd name="connsiteY4" fmla="*/ 0 h 475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02" h="4757333">
                <a:moveTo>
                  <a:pt x="0" y="0"/>
                </a:moveTo>
                <a:lnTo>
                  <a:pt x="2260302" y="0"/>
                </a:lnTo>
                <a:lnTo>
                  <a:pt x="1751538" y="4749849"/>
                </a:lnTo>
                <a:cubicBezTo>
                  <a:pt x="1756667" y="4754433"/>
                  <a:pt x="586138" y="4759016"/>
                  <a:pt x="0" y="4756724"/>
                </a:cubicBezTo>
                <a:lnTo>
                  <a:pt x="0" y="0"/>
                </a:lnTo>
                <a:close/>
              </a:path>
            </a:pathLst>
          </a:custGeom>
        </p:spPr>
        <p:txBody>
          <a:bodyPr/>
          <a:lstStyle>
            <a:lvl1pPr marL="0" indent="0">
              <a:buNone/>
              <a:defRPr sz="1600" i="1">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b-NO"/>
              <a:t>Image text</a:t>
            </a:r>
          </a:p>
        </p:txBody>
      </p:sp>
    </p:spTree>
    <p:extLst>
      <p:ext uri="{BB962C8B-B14F-4D97-AF65-F5344CB8AC3E}">
        <p14:creationId xmlns:p14="http://schemas.microsoft.com/office/powerpoint/2010/main" val="98418858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lower">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4950869" cy="480995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7"/>
              <a:gd name="connsiteX1" fmla="*/ 4950869 w 4950869"/>
              <a:gd name="connsiteY1" fmla="*/ 0 h 4816827"/>
              <a:gd name="connsiteX2" fmla="*/ 4332377 w 4950869"/>
              <a:gd name="connsiteY2" fmla="*/ 4816827 h 4816827"/>
              <a:gd name="connsiteX3" fmla="*/ 0 w 4950869"/>
              <a:gd name="connsiteY3" fmla="*/ 4809951 h 4816827"/>
              <a:gd name="connsiteX4" fmla="*/ 0 w 4950869"/>
              <a:gd name="connsiteY4" fmla="*/ 0 h 4816827"/>
              <a:gd name="connsiteX0" fmla="*/ 0 w 4950869"/>
              <a:gd name="connsiteY0" fmla="*/ 0 h 4809951"/>
              <a:gd name="connsiteX1" fmla="*/ 4950869 w 4950869"/>
              <a:gd name="connsiteY1" fmla="*/ 0 h 4809951"/>
              <a:gd name="connsiteX2" fmla="*/ 4499525 w 4950869"/>
              <a:gd name="connsiteY2" fmla="*/ 4806995 h 4809951"/>
              <a:gd name="connsiteX3" fmla="*/ 0 w 4950869"/>
              <a:gd name="connsiteY3" fmla="*/ 4809951 h 4809951"/>
              <a:gd name="connsiteX4" fmla="*/ 0 w 4950869"/>
              <a:gd name="connsiteY4" fmla="*/ 0 h 480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869" h="4809951">
                <a:moveTo>
                  <a:pt x="0" y="0"/>
                </a:moveTo>
                <a:lnTo>
                  <a:pt x="4950869" y="0"/>
                </a:lnTo>
                <a:lnTo>
                  <a:pt x="4499525" y="4806995"/>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5985998" y="1606724"/>
            <a:ext cx="6216003" cy="526951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8808868"/>
              <a:gd name="connsiteY0" fmla="*/ 1 h 6858000"/>
              <a:gd name="connsiteX1" fmla="*/ 8808868 w 8808868"/>
              <a:gd name="connsiteY1" fmla="*/ 0 h 6858000"/>
              <a:gd name="connsiteX2" fmla="*/ 6553200 w 8808868"/>
              <a:gd name="connsiteY2" fmla="*/ 6858000 h 6858000"/>
              <a:gd name="connsiteX3" fmla="*/ 0 w 8808868"/>
              <a:gd name="connsiteY3" fmla="*/ 6858000 h 6858000"/>
              <a:gd name="connsiteX4" fmla="*/ 1371600 w 8808868"/>
              <a:gd name="connsiteY4" fmla="*/ 1 h 6858000"/>
              <a:gd name="connsiteX0" fmla="*/ 1371600 w 8808868"/>
              <a:gd name="connsiteY0" fmla="*/ 1 h 6888620"/>
              <a:gd name="connsiteX1" fmla="*/ 8808868 w 8808868"/>
              <a:gd name="connsiteY1" fmla="*/ 0 h 6888620"/>
              <a:gd name="connsiteX2" fmla="*/ 8808868 w 8808868"/>
              <a:gd name="connsiteY2" fmla="*/ 6888620 h 6888620"/>
              <a:gd name="connsiteX3" fmla="*/ 0 w 8808868"/>
              <a:gd name="connsiteY3" fmla="*/ 6858000 h 6888620"/>
              <a:gd name="connsiteX4" fmla="*/ 1371600 w 8808868"/>
              <a:gd name="connsiteY4" fmla="*/ 1 h 6888620"/>
              <a:gd name="connsiteX0" fmla="*/ 1371600 w 8808868"/>
              <a:gd name="connsiteY0" fmla="*/ 1 h 6909034"/>
              <a:gd name="connsiteX1" fmla="*/ 8808868 w 8808868"/>
              <a:gd name="connsiteY1" fmla="*/ 0 h 6909034"/>
              <a:gd name="connsiteX2" fmla="*/ 8808868 w 8808868"/>
              <a:gd name="connsiteY2" fmla="*/ 6888620 h 6909034"/>
              <a:gd name="connsiteX3" fmla="*/ 0 w 8808868"/>
              <a:gd name="connsiteY3" fmla="*/ 6909034 h 6909034"/>
              <a:gd name="connsiteX4" fmla="*/ 1371600 w 8808868"/>
              <a:gd name="connsiteY4" fmla="*/ 1 h 6909034"/>
              <a:gd name="connsiteX0" fmla="*/ 707170 w 8144438"/>
              <a:gd name="connsiteY0" fmla="*/ 1 h 6891077"/>
              <a:gd name="connsiteX1" fmla="*/ 8144438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44438"/>
              <a:gd name="connsiteY0" fmla="*/ 1 h 6891077"/>
              <a:gd name="connsiteX1" fmla="*/ 8117502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17502"/>
              <a:gd name="connsiteY0" fmla="*/ 1 h 6906579"/>
              <a:gd name="connsiteX1" fmla="*/ 8117502 w 8117502"/>
              <a:gd name="connsiteY1" fmla="*/ 0 h 6906579"/>
              <a:gd name="connsiteX2" fmla="*/ 8108523 w 8117502"/>
              <a:gd name="connsiteY2" fmla="*/ 6906579 h 6906579"/>
              <a:gd name="connsiteX3" fmla="*/ 0 w 8117502"/>
              <a:gd name="connsiteY3" fmla="*/ 6891077 h 6906579"/>
              <a:gd name="connsiteX4" fmla="*/ 707170 w 8117502"/>
              <a:gd name="connsiteY4" fmla="*/ 1 h 6906579"/>
              <a:gd name="connsiteX0" fmla="*/ 680233 w 8090565"/>
              <a:gd name="connsiteY0" fmla="*/ 1 h 6906579"/>
              <a:gd name="connsiteX1" fmla="*/ 8090565 w 8090565"/>
              <a:gd name="connsiteY1" fmla="*/ 0 h 6906579"/>
              <a:gd name="connsiteX2" fmla="*/ 8081586 w 8090565"/>
              <a:gd name="connsiteY2" fmla="*/ 6906579 h 6906579"/>
              <a:gd name="connsiteX3" fmla="*/ 0 w 8090565"/>
              <a:gd name="connsiteY3" fmla="*/ 6738438 h 6906579"/>
              <a:gd name="connsiteX4" fmla="*/ 680233 w 8090565"/>
              <a:gd name="connsiteY4" fmla="*/ 1 h 6906579"/>
              <a:gd name="connsiteX0" fmla="*/ 680233 w 8099544"/>
              <a:gd name="connsiteY0" fmla="*/ 1 h 6738438"/>
              <a:gd name="connsiteX1" fmla="*/ 8090565 w 8099544"/>
              <a:gd name="connsiteY1" fmla="*/ 0 h 6738438"/>
              <a:gd name="connsiteX2" fmla="*/ 8099544 w 8099544"/>
              <a:gd name="connsiteY2" fmla="*/ 6735983 h 6738438"/>
              <a:gd name="connsiteX3" fmla="*/ 0 w 8099544"/>
              <a:gd name="connsiteY3" fmla="*/ 6738438 h 6738438"/>
              <a:gd name="connsiteX4" fmla="*/ 680233 w 8099544"/>
              <a:gd name="connsiteY4" fmla="*/ 1 h 6738438"/>
              <a:gd name="connsiteX0" fmla="*/ 680233 w 8090565"/>
              <a:gd name="connsiteY0" fmla="*/ 1 h 6744961"/>
              <a:gd name="connsiteX1" fmla="*/ 8090565 w 8090565"/>
              <a:gd name="connsiteY1" fmla="*/ 0 h 6744961"/>
              <a:gd name="connsiteX2" fmla="*/ 8081587 w 8090565"/>
              <a:gd name="connsiteY2" fmla="*/ 6744961 h 6744961"/>
              <a:gd name="connsiteX3" fmla="*/ 0 w 8090565"/>
              <a:gd name="connsiteY3" fmla="*/ 6738438 h 6744961"/>
              <a:gd name="connsiteX4" fmla="*/ 680233 w 8090565"/>
              <a:gd name="connsiteY4" fmla="*/ 1 h 6744961"/>
              <a:gd name="connsiteX0" fmla="*/ 680233 w 8099943"/>
              <a:gd name="connsiteY0" fmla="*/ 1 h 6753940"/>
              <a:gd name="connsiteX1" fmla="*/ 8090565 w 8099943"/>
              <a:gd name="connsiteY1" fmla="*/ 0 h 6753940"/>
              <a:gd name="connsiteX2" fmla="*/ 8099545 w 8099943"/>
              <a:gd name="connsiteY2" fmla="*/ 6753940 h 6753940"/>
              <a:gd name="connsiteX3" fmla="*/ 0 w 8099943"/>
              <a:gd name="connsiteY3" fmla="*/ 6738438 h 6753940"/>
              <a:gd name="connsiteX4" fmla="*/ 680233 w 8099943"/>
              <a:gd name="connsiteY4" fmla="*/ 1 h 6753940"/>
              <a:gd name="connsiteX0" fmla="*/ 680233 w 8099943"/>
              <a:gd name="connsiteY0" fmla="*/ 1 h 6744961"/>
              <a:gd name="connsiteX1" fmla="*/ 8090565 w 8099943"/>
              <a:gd name="connsiteY1" fmla="*/ 0 h 6744961"/>
              <a:gd name="connsiteX2" fmla="*/ 8099545 w 8099943"/>
              <a:gd name="connsiteY2" fmla="*/ 6744961 h 6744961"/>
              <a:gd name="connsiteX3" fmla="*/ 0 w 8099943"/>
              <a:gd name="connsiteY3" fmla="*/ 6738438 h 6744961"/>
              <a:gd name="connsiteX4" fmla="*/ 680233 w 8099943"/>
              <a:gd name="connsiteY4" fmla="*/ 1 h 6744961"/>
              <a:gd name="connsiteX0" fmla="*/ 680233 w 8099943"/>
              <a:gd name="connsiteY0" fmla="*/ 1 h 6747134"/>
              <a:gd name="connsiteX1" fmla="*/ 8090565 w 8099943"/>
              <a:gd name="connsiteY1" fmla="*/ 0 h 6747134"/>
              <a:gd name="connsiteX2" fmla="*/ 8099545 w 8099943"/>
              <a:gd name="connsiteY2" fmla="*/ 6744961 h 6747134"/>
              <a:gd name="connsiteX3" fmla="*/ 0 w 8099943"/>
              <a:gd name="connsiteY3" fmla="*/ 6738438 h 6747134"/>
              <a:gd name="connsiteX4" fmla="*/ 680233 w 8099943"/>
              <a:gd name="connsiteY4" fmla="*/ 1 h 6747134"/>
              <a:gd name="connsiteX0" fmla="*/ 698190 w 8117900"/>
              <a:gd name="connsiteY0" fmla="*/ 1 h 6747134"/>
              <a:gd name="connsiteX1" fmla="*/ 8108522 w 8117900"/>
              <a:gd name="connsiteY1" fmla="*/ 0 h 6747134"/>
              <a:gd name="connsiteX2" fmla="*/ 8117502 w 8117900"/>
              <a:gd name="connsiteY2" fmla="*/ 6744961 h 6747134"/>
              <a:gd name="connsiteX3" fmla="*/ 0 w 8117900"/>
              <a:gd name="connsiteY3" fmla="*/ 6738439 h 6747134"/>
              <a:gd name="connsiteX4" fmla="*/ 698190 w 8117900"/>
              <a:gd name="connsiteY4" fmla="*/ 1 h 674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900" h="6747134">
                <a:moveTo>
                  <a:pt x="698190" y="1"/>
                </a:moveTo>
                <a:lnTo>
                  <a:pt x="8108522" y="0"/>
                </a:lnTo>
                <a:cubicBezTo>
                  <a:pt x="8105529" y="2248320"/>
                  <a:pt x="8120495" y="4496641"/>
                  <a:pt x="8117502" y="6744961"/>
                </a:cubicBezTo>
                <a:cubicBezTo>
                  <a:pt x="8102308" y="6751766"/>
                  <a:pt x="2699848" y="6740613"/>
                  <a:pt x="0" y="6738439"/>
                </a:cubicBezTo>
                <a:lnTo>
                  <a:pt x="698190"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Title Placeholder 14">
            <a:extLst>
              <a:ext uri="{FF2B5EF4-FFF2-40B4-BE49-F238E27FC236}">
                <a16:creationId xmlns:a16="http://schemas.microsoft.com/office/drawing/2014/main" id="{660A68F3-6DDD-1640-879C-F7E89116FD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03673421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71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eft - image righ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Plassholder for innhold 2">
            <a:extLst>
              <a:ext uri="{FF2B5EF4-FFF2-40B4-BE49-F238E27FC236}">
                <a16:creationId xmlns:a16="http://schemas.microsoft.com/office/drawing/2014/main" id="{D4E104F0-8242-0E49-AE9A-F74399961371}"/>
              </a:ext>
            </a:extLst>
          </p:cNvPr>
          <p:cNvSpPr>
            <a:spLocks noGrp="1"/>
          </p:cNvSpPr>
          <p:nvPr>
            <p:ph sz="quarter" idx="16" hasCustomPrompt="1"/>
          </p:nvPr>
        </p:nvSpPr>
        <p:spPr>
          <a:xfrm>
            <a:off x="963049" y="1621448"/>
            <a:ext cx="5132951" cy="4795227"/>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42A055C1-FE97-A64E-86D7-4C2EB5E2E2C3}"/>
              </a:ext>
            </a:extLst>
          </p:cNvPr>
          <p:cNvSpPr>
            <a:spLocks noGrp="1"/>
          </p:cNvSpPr>
          <p:nvPr>
            <p:ph sz="quarter" idx="17" hasCustomPrompt="1"/>
          </p:nvPr>
        </p:nvSpPr>
        <p:spPr>
          <a:xfrm>
            <a:off x="6551730" y="0"/>
            <a:ext cx="5640270" cy="6858000"/>
          </a:xfrm>
          <a:prstGeom prst="rect">
            <a:avLst/>
          </a:prstGeom>
        </p:spPr>
        <p:txBody>
          <a:bodyPr anchor="ctr"/>
          <a:lstStyle>
            <a:lvl1pPr marL="0" indent="0" algn="ctr">
              <a:buNone/>
              <a:defRPr sz="2400"/>
            </a:lvl1pPr>
            <a:lvl2pPr>
              <a:defRPr sz="2000"/>
            </a:lvl2pPr>
            <a:lvl3pPr>
              <a:defRPr sz="1800"/>
            </a:lvl3pPr>
          </a:lstStyle>
          <a:p>
            <a:pPr lvl="0"/>
            <a:r>
              <a:rPr lang="nb-NO"/>
              <a:t>Bilde, modeller, grafer</a:t>
            </a:r>
            <a:endParaRPr/>
          </a:p>
        </p:txBody>
      </p:sp>
      <p:sp>
        <p:nvSpPr>
          <p:cNvPr id="8" name="Title Placeholder 14">
            <a:extLst>
              <a:ext uri="{FF2B5EF4-FFF2-40B4-BE49-F238E27FC236}">
                <a16:creationId xmlns:a16="http://schemas.microsoft.com/office/drawing/2014/main" id="{5D610F72-6EF0-1445-8482-93FFB386E297}"/>
              </a:ext>
            </a:extLst>
          </p:cNvPr>
          <p:cNvSpPr>
            <a:spLocks noGrp="1"/>
          </p:cNvSpPr>
          <p:nvPr>
            <p:ph type="title" hasCustomPrompt="1"/>
          </p:nvPr>
        </p:nvSpPr>
        <p:spPr>
          <a:xfrm>
            <a:off x="963047" y="0"/>
            <a:ext cx="513295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335226956"/>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kid and icons">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101"/>
            <a:ext cx="12192000" cy="6863781"/>
          </a:xfrm>
          <a:prstGeom prst="rect">
            <a:avLst/>
          </a:prstGeom>
        </p:spPr>
      </p:pic>
      <p:sp>
        <p:nvSpPr>
          <p:cNvPr id="9" name="Ellipse 8"/>
          <p:cNvSpPr/>
          <p:nvPr userDrawn="1"/>
        </p:nvSpPr>
        <p:spPr>
          <a:xfrm>
            <a:off x="6667251" y="2408160"/>
            <a:ext cx="3692530" cy="3692530"/>
          </a:xfrm>
          <a:prstGeom prst="ellipse">
            <a:avLst/>
          </a:prstGeom>
          <a:noFill/>
          <a:ln w="19050">
            <a:solidFill>
              <a:schemeClr val="accent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FE04BA04-F080-9640-91D9-00F6AD841FF7}"/>
              </a:ext>
            </a:extLst>
          </p:cNvPr>
          <p:cNvSpPr/>
          <p:nvPr userDrawn="1"/>
        </p:nvSpPr>
        <p:spPr>
          <a:xfrm>
            <a:off x="6940019" y="2680928"/>
            <a:ext cx="3146994" cy="3146994"/>
          </a:xfrm>
          <a:prstGeom prst="ellipse">
            <a:avLst/>
          </a:prstGeom>
          <a:noFill/>
          <a:ln w="12700" cmpd="sng">
            <a:solidFill>
              <a:schemeClr val="bg1">
                <a:alpha val="8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Parallellogram 3">
            <a:extLst>
              <a:ext uri="{FF2B5EF4-FFF2-40B4-BE49-F238E27FC236}">
                <a16:creationId xmlns:a16="http://schemas.microsoft.com/office/drawing/2014/main" id="{D7311E2C-320D-D64A-B70A-C41710A1DD30}"/>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3" name="Bilde 22">
            <a:extLst>
              <a:ext uri="{FF2B5EF4-FFF2-40B4-BE49-F238E27FC236}">
                <a16:creationId xmlns:a16="http://schemas.microsoft.com/office/drawing/2014/main" id="{32B01AE6-F839-C34E-AD10-EF8226CF7E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24" name="Text Placeholder 24">
            <a:extLst>
              <a:ext uri="{FF2B5EF4-FFF2-40B4-BE49-F238E27FC236}">
                <a16:creationId xmlns:a16="http://schemas.microsoft.com/office/drawing/2014/main" id="{697C1274-2649-674E-8B0F-B17C322BF157}"/>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25" name="Text Placeholder 28">
            <a:extLst>
              <a:ext uri="{FF2B5EF4-FFF2-40B4-BE49-F238E27FC236}">
                <a16:creationId xmlns:a16="http://schemas.microsoft.com/office/drawing/2014/main" id="{9E93D0CA-5ACE-EE40-ABAD-CB1784BF28A2}"/>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6" name="Text Placeholder 28">
            <a:extLst>
              <a:ext uri="{FF2B5EF4-FFF2-40B4-BE49-F238E27FC236}">
                <a16:creationId xmlns:a16="http://schemas.microsoft.com/office/drawing/2014/main" id="{F293C423-B477-594B-9F9A-4C9D2510132E}"/>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33791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repeatCount="indefinite" fill="hold" grpId="1" nodeType="withEffect">
                                  <p:stCondLst>
                                    <p:cond delay="0"/>
                                  </p:stCondLst>
                                  <p:childTnLst>
                                    <p:animRot by="21600000">
                                      <p:cBhvr>
                                        <p:cTn id="8" dur="10000" fill="hold"/>
                                        <p:tgtEl>
                                          <p:spTgt spid="9"/>
                                        </p:tgtEl>
                                        <p:attrNameLst>
                                          <p:attrName>r</p:attrName>
                                        </p:attrNameLst>
                                      </p:cBhvr>
                                    </p:animRot>
                                  </p:childTnLst>
                                </p:cTn>
                              </p:par>
                              <p:par>
                                <p:cTn id="9" presetID="9" presetClass="entr" presetSubtype="0" fill="hold" grpId="0" nodeType="with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3000"/>
                                        <p:tgtEl>
                                          <p:spTgt spid="17"/>
                                        </p:tgtEl>
                                      </p:cBhvr>
                                    </p:animEffect>
                                  </p:childTnLst>
                                </p:cTn>
                              </p:par>
                              <p:par>
                                <p:cTn id="12" presetID="8" presetClass="emph" presetSubtype="0" repeatCount="indefinite" fill="hold" grpId="1" nodeType="withEffect">
                                  <p:stCondLst>
                                    <p:cond delay="0"/>
                                  </p:stCondLst>
                                  <p:childTnLst>
                                    <p:animRot by="-21600000">
                                      <p:cBhvr>
                                        <p:cTn id="13" dur="3000" fill="hold"/>
                                        <p:tgtEl>
                                          <p:spTgt spid="17"/>
                                        </p:tgtEl>
                                        <p:attrNameLst>
                                          <p:attrName>r</p:attrName>
                                        </p:attrNameLst>
                                      </p:cBhvr>
                                    </p:animRot>
                                  </p:childTnLst>
                                </p:cTn>
                              </p:par>
                              <p:par>
                                <p:cTn id="14" presetID="14" presetClass="entr" presetSubtype="1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6" dur="10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animBg="1"/>
      <p:bldP spid="17" grpId="1" animBg="1"/>
      <p:bldP spid="24" grpId="0" build="p">
        <p:tmplLst>
          <p:tmpl lvl="1">
            <p:tnLst>
              <p:par>
                <p:cTn presetID="14"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1000"/>
                        <p:tgtEl>
                          <p:spTgt spid="24"/>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ft right - image left">
    <p:spTree>
      <p:nvGrpSpPr>
        <p:cNvPr id="1" name=""/>
        <p:cNvGrpSpPr/>
        <p:nvPr/>
      </p:nvGrpSpPr>
      <p:grpSpPr>
        <a:xfrm>
          <a:off x="0" y="0"/>
          <a:ext cx="0" cy="0"/>
          <a:chOff x="0" y="0"/>
          <a:chExt cx="0" cy="0"/>
        </a:xfrm>
      </p:grpSpPr>
      <p:grpSp>
        <p:nvGrpSpPr>
          <p:cNvPr id="8" name="Gruppe 7"/>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innhold 2">
            <a:extLst>
              <a:ext uri="{FF2B5EF4-FFF2-40B4-BE49-F238E27FC236}">
                <a16:creationId xmlns:a16="http://schemas.microsoft.com/office/drawing/2014/main" id="{4E51DC4D-B669-AB4B-BC71-F0476B438236}"/>
              </a:ext>
            </a:extLst>
          </p:cNvPr>
          <p:cNvSpPr>
            <a:spLocks noGrp="1"/>
          </p:cNvSpPr>
          <p:nvPr>
            <p:ph sz="quarter" idx="17" hasCustomPrompt="1"/>
          </p:nvPr>
        </p:nvSpPr>
        <p:spPr>
          <a:xfrm>
            <a:off x="6469811" y="1601658"/>
            <a:ext cx="531420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9" name="Plassholder for bilde 4">
            <a:extLst>
              <a:ext uri="{FF2B5EF4-FFF2-40B4-BE49-F238E27FC236}">
                <a16:creationId xmlns:a16="http://schemas.microsoft.com/office/drawing/2014/main" id="{FCE9BDAE-94D6-C547-872A-763D1F9A3CD0}"/>
              </a:ext>
            </a:extLst>
          </p:cNvPr>
          <p:cNvSpPr>
            <a:spLocks noGrp="1"/>
          </p:cNvSpPr>
          <p:nvPr>
            <p:ph type="pic" sz="quarter" idx="15" hasCustomPrompt="1"/>
          </p:nvPr>
        </p:nvSpPr>
        <p:spPr>
          <a:xfrm>
            <a:off x="-9062" y="-6348"/>
            <a:ext cx="6064149" cy="68892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4149" h="6889225">
                <a:moveTo>
                  <a:pt x="806042" y="7750"/>
                </a:moveTo>
                <a:lnTo>
                  <a:pt x="6063439" y="0"/>
                </a:lnTo>
                <a:cubicBezTo>
                  <a:pt x="6067476" y="69641"/>
                  <a:pt x="6053347" y="6830748"/>
                  <a:pt x="6045273" y="6888277"/>
                </a:cubicBezTo>
                <a:cubicBezTo>
                  <a:pt x="5964555" y="6892878"/>
                  <a:pt x="46208" y="6879314"/>
                  <a:pt x="1823" y="6877859"/>
                </a:cubicBezTo>
                <a:cubicBezTo>
                  <a:pt x="-6141" y="6878397"/>
                  <a:pt x="15091" y="1055337"/>
                  <a:pt x="6265" y="1058459"/>
                </a:cubicBezTo>
                <a:cubicBezTo>
                  <a:pt x="14445" y="1050710"/>
                  <a:pt x="799243" y="1054261"/>
                  <a:pt x="805109" y="1055015"/>
                </a:cubicBezTo>
                <a:cubicBezTo>
                  <a:pt x="796714" y="1052056"/>
                  <a:pt x="808356" y="97080"/>
                  <a:pt x="806042" y="775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9" name="Title Placeholder 14">
            <a:extLst>
              <a:ext uri="{FF2B5EF4-FFF2-40B4-BE49-F238E27FC236}">
                <a16:creationId xmlns:a16="http://schemas.microsoft.com/office/drawing/2014/main" id="{D99C9074-5F0C-7949-AD02-27B3ADCC622A}"/>
              </a:ext>
            </a:extLst>
          </p:cNvPr>
          <p:cNvSpPr>
            <a:spLocks noGrp="1"/>
          </p:cNvSpPr>
          <p:nvPr>
            <p:ph type="title" hasCustomPrompt="1"/>
          </p:nvPr>
        </p:nvSpPr>
        <p:spPr>
          <a:xfrm>
            <a:off x="6477431" y="0"/>
            <a:ext cx="530658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4135" userDrawn="1">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image ligh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6312569" y="0"/>
            <a:ext cx="5886307" cy="68580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86307"/>
              <a:gd name="connsiteY0" fmla="*/ 1 h 6871779"/>
              <a:gd name="connsiteX1" fmla="*/ 5879431 w 5886307"/>
              <a:gd name="connsiteY1" fmla="*/ 0 h 6871779"/>
              <a:gd name="connsiteX2" fmla="*/ 5886307 w 5886307"/>
              <a:gd name="connsiteY2" fmla="*/ 6871779 h 6871779"/>
              <a:gd name="connsiteX3" fmla="*/ 0 w 5886307"/>
              <a:gd name="connsiteY3" fmla="*/ 6871750 h 6871779"/>
              <a:gd name="connsiteX4" fmla="*/ 697831 w 5886307"/>
              <a:gd name="connsiteY4" fmla="*/ 1 h 687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71779">
                <a:moveTo>
                  <a:pt x="697831" y="1"/>
                </a:moveTo>
                <a:lnTo>
                  <a:pt x="5879431" y="0"/>
                </a:lnTo>
                <a:lnTo>
                  <a:pt x="5886307" y="6871779"/>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tekst 2">
            <a:extLst>
              <a:ext uri="{FF2B5EF4-FFF2-40B4-BE49-F238E27FC236}">
                <a16:creationId xmlns:a16="http://schemas.microsoft.com/office/drawing/2014/main" id="{40A25B72-BFBC-434F-9909-55A3C3931306}"/>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accent1"/>
                </a:solidFill>
                <a:latin typeface="+mj-lt"/>
              </a:defRPr>
            </a:lvl1pPr>
          </a:lstStyle>
          <a:p>
            <a:pPr lvl="0"/>
            <a:r>
              <a:rPr lang="nb-NO"/>
              <a:t>Chapter page image</a:t>
            </a:r>
          </a:p>
        </p:txBody>
      </p:sp>
    </p:spTree>
    <p:extLst>
      <p:ext uri="{BB962C8B-B14F-4D97-AF65-F5344CB8AC3E}">
        <p14:creationId xmlns:p14="http://schemas.microsoft.com/office/powerpoint/2010/main" val="1855450479"/>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image dark">
    <p:bg>
      <p:bgPr>
        <a:solidFill>
          <a:schemeClr val="bg2">
            <a:lumMod val="25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bilde 4">
            <a:extLst>
              <a:ext uri="{FF2B5EF4-FFF2-40B4-BE49-F238E27FC236}">
                <a16:creationId xmlns:a16="http://schemas.microsoft.com/office/drawing/2014/main" id="{81BF09AC-313F-F044-BD9D-BD9C3C13E4C4}"/>
              </a:ext>
            </a:extLst>
          </p:cNvPr>
          <p:cNvSpPr>
            <a:spLocks noGrp="1"/>
          </p:cNvSpPr>
          <p:nvPr>
            <p:ph type="pic" sz="quarter" idx="15" hasCustomPrompt="1"/>
          </p:nvPr>
        </p:nvSpPr>
        <p:spPr>
          <a:xfrm>
            <a:off x="6312569" y="0"/>
            <a:ext cx="5879431" cy="68786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79431"/>
              <a:gd name="connsiteY0" fmla="*/ 1 h 6878626"/>
              <a:gd name="connsiteX1" fmla="*/ 5879431 w 5879431"/>
              <a:gd name="connsiteY1" fmla="*/ 0 h 6878626"/>
              <a:gd name="connsiteX2" fmla="*/ 5879431 w 5879431"/>
              <a:gd name="connsiteY2" fmla="*/ 6878626 h 6878626"/>
              <a:gd name="connsiteX3" fmla="*/ 0 w 5879431"/>
              <a:gd name="connsiteY3" fmla="*/ 6871750 h 6878626"/>
              <a:gd name="connsiteX4" fmla="*/ 697831 w 5879431"/>
              <a:gd name="connsiteY4" fmla="*/ 1 h 6878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9431" h="6878626">
                <a:moveTo>
                  <a:pt x="697831" y="1"/>
                </a:moveTo>
                <a:lnTo>
                  <a:pt x="5879431" y="0"/>
                </a:lnTo>
                <a:lnTo>
                  <a:pt x="5879431" y="6878626"/>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12" name="Plassholder for tekst 2">
            <a:extLst>
              <a:ext uri="{FF2B5EF4-FFF2-40B4-BE49-F238E27FC236}">
                <a16:creationId xmlns:a16="http://schemas.microsoft.com/office/drawing/2014/main" id="{F3AC1F62-ADEC-F048-96C5-AAC00129BD19}"/>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bg1"/>
                </a:solidFill>
                <a:latin typeface="+mj-lt"/>
              </a:defRPr>
            </a:lvl1pPr>
          </a:lstStyle>
          <a:p>
            <a:pPr lvl="0"/>
            <a:r>
              <a:rPr lang="nb-NO"/>
              <a:t>Chapter page image</a:t>
            </a:r>
          </a:p>
        </p:txBody>
      </p:sp>
    </p:spTree>
    <p:extLst>
      <p:ext uri="{BB962C8B-B14F-4D97-AF65-F5344CB8AC3E}">
        <p14:creationId xmlns:p14="http://schemas.microsoft.com/office/powerpoint/2010/main" val="350285813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divider light">
    <p:spTree>
      <p:nvGrpSpPr>
        <p:cNvPr id="1" name=""/>
        <p:cNvGrpSpPr/>
        <p:nvPr/>
      </p:nvGrpSpPr>
      <p:grpSpPr>
        <a:xfrm>
          <a:off x="0" y="0"/>
          <a:ext cx="0" cy="0"/>
          <a:chOff x="0" y="0"/>
          <a:chExt cx="0" cy="0"/>
        </a:xfrm>
      </p:grpSpPr>
      <p:pic>
        <p:nvPicPr>
          <p:cNvPr id="7" name="Bilde 6"/>
          <p:cNvPicPr>
            <a:picLocks noChangeAspect="1"/>
          </p:cNvPicPr>
          <p:nvPr userDrawn="1"/>
        </p:nvPicPr>
        <p:blipFill rotWithShape="1">
          <a:blip r:embed="rId2" cstate="screen">
            <a:extLst>
              <a:ext uri="{28A0092B-C50C-407E-A947-70E740481C1C}">
                <a14:useLocalDpi xmlns:a14="http://schemas.microsoft.com/office/drawing/2010/main"/>
              </a:ext>
            </a:extLst>
          </a:blip>
          <a:srcRect l="-5292"/>
          <a:stretch/>
        </p:blipFill>
        <p:spPr>
          <a:xfrm>
            <a:off x="2501462" y="-1"/>
            <a:ext cx="9690539" cy="6858001"/>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accent1"/>
                </a:solidFill>
                <a:latin typeface="+mj-lt"/>
              </a:defRPr>
            </a:lvl1pPr>
          </a:lstStyle>
          <a:p>
            <a:pPr lvl="0"/>
            <a:r>
              <a:rPr lang="nb-NO"/>
              <a:t>Chapter page light</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dark">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3694"/>
          <a:stretch/>
        </p:blipFill>
        <p:spPr>
          <a:xfrm>
            <a:off x="2648608" y="1"/>
            <a:ext cx="9543392" cy="6857999"/>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bg2"/>
                </a:solidFill>
                <a:latin typeface="+mj-lt"/>
              </a:defRPr>
            </a:lvl1pPr>
          </a:lstStyle>
          <a:p>
            <a:pPr lvl="0"/>
            <a:r>
              <a:rPr lang="nb-NO"/>
              <a:t>Chapter page dark</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page dark - with quote">
    <p:bg>
      <p:bgPr>
        <a:solidFill>
          <a:schemeClr val="bg1">
            <a:alpha val="95000"/>
          </a:schemeClr>
        </a:solidFill>
        <a:effectLst/>
      </p:bgPr>
    </p:bg>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latin typeface="+mn-lt"/>
              </a:defRPr>
            </a:lvl1pPr>
          </a:lstStyle>
          <a:p>
            <a:pPr lvl="0"/>
            <a:r>
              <a:rPr lang="nb-NO"/>
              <a:t>Break page, for instance with a ”quote”</a:t>
            </a:r>
          </a:p>
        </p:txBody>
      </p:sp>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 page red - with quote">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defRPr>
            </a:lvl1pPr>
          </a:lstStyle>
          <a:p>
            <a:pPr lvl="0"/>
            <a:r>
              <a:rPr lang="nb-NO"/>
              <a:t>Break page, for instance with a ”quote”</a:t>
            </a:r>
          </a:p>
        </p:txBody>
      </p:sp>
      <p:sp>
        <p:nvSpPr>
          <p:cNvPr id="9" name="Rektangel 8"/>
          <p:cNvSpPr/>
          <p:nvPr/>
        </p:nvSpPr>
        <p:spPr>
          <a:xfrm>
            <a:off x="0" y="0"/>
            <a:ext cx="802800" cy="10523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Bilde 7">
            <a:extLst>
              <a:ext uri="{FF2B5EF4-FFF2-40B4-BE49-F238E27FC236}">
                <a16:creationId xmlns:a16="http://schemas.microsoft.com/office/drawing/2014/main" id="{2095218A-52FC-0F47-BB68-D73360A507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page red - with quot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accent1"/>
                </a:solidFill>
              </a:defRPr>
            </a:lvl1pPr>
          </a:lstStyle>
          <a:p>
            <a:pPr lvl="0"/>
            <a:r>
              <a:rPr lang="nb-NO"/>
              <a:t>Break page, for instance with a ”quote”</a:t>
            </a:r>
          </a:p>
        </p:txBody>
      </p:sp>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3590858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2838154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cxnSp>
        <p:nvCxnSpPr>
          <p:cNvPr id="9" name="Rett linje 8">
            <a:extLst>
              <a:ext uri="{FF2B5EF4-FFF2-40B4-BE49-F238E27FC236}">
                <a16:creationId xmlns:a16="http://schemas.microsoft.com/office/drawing/2014/main" id="{B4C7E0F2-BF4A-E04D-BA1F-A63597524E5F}"/>
              </a:ext>
            </a:extLst>
          </p:cNvPr>
          <p:cNvCxnSpPr>
            <a:cxnSpLocks/>
          </p:cNvCxnSpPr>
          <p:nvPr userDrawn="1"/>
        </p:nvCxnSpPr>
        <p:spPr>
          <a:xfrm>
            <a:off x="251012" y="3433482"/>
            <a:ext cx="117616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CA94EEE6-3E62-2E4B-AC00-8D2A0606742D}"/>
              </a:ext>
            </a:extLst>
          </p:cNvPr>
          <p:cNvSpPr/>
          <p:nvPr userDrawn="1"/>
        </p:nvSpPr>
        <p:spPr>
          <a:xfrm>
            <a:off x="204010"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Ellipse 10">
            <a:extLst>
              <a:ext uri="{FF2B5EF4-FFF2-40B4-BE49-F238E27FC236}">
                <a16:creationId xmlns:a16="http://schemas.microsoft.com/office/drawing/2014/main" id="{E730D5E6-D5D8-0441-815B-71550A8EE25A}"/>
              </a:ext>
            </a:extLst>
          </p:cNvPr>
          <p:cNvSpPr/>
          <p:nvPr userDrawn="1"/>
        </p:nvSpPr>
        <p:spPr>
          <a:xfrm>
            <a:off x="11977999"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lassholder for tekst 3">
            <a:extLst>
              <a:ext uri="{FF2B5EF4-FFF2-40B4-BE49-F238E27FC236}">
                <a16:creationId xmlns:a16="http://schemas.microsoft.com/office/drawing/2014/main" id="{DBD26719-FED5-C84C-99BF-7E8D4B565897}"/>
              </a:ext>
            </a:extLst>
          </p:cNvPr>
          <p:cNvSpPr>
            <a:spLocks noGrp="1"/>
          </p:cNvSpPr>
          <p:nvPr userDrawn="1">
            <p:ph type="body" sz="quarter" idx="10" hasCustomPrompt="1"/>
          </p:nvPr>
        </p:nvSpPr>
        <p:spPr>
          <a:xfrm>
            <a:off x="525853"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01" name="Plassholder for tekst 3">
            <a:extLst>
              <a:ext uri="{FF2B5EF4-FFF2-40B4-BE49-F238E27FC236}">
                <a16:creationId xmlns:a16="http://schemas.microsoft.com/office/drawing/2014/main" id="{99504CE9-1161-8848-9887-22372D0E042B}"/>
              </a:ext>
            </a:extLst>
          </p:cNvPr>
          <p:cNvSpPr>
            <a:spLocks noGrp="1"/>
          </p:cNvSpPr>
          <p:nvPr>
            <p:ph type="body" sz="quarter" idx="11" hasCustomPrompt="1"/>
          </p:nvPr>
        </p:nvSpPr>
        <p:spPr>
          <a:xfrm>
            <a:off x="1577335" y="3057774"/>
            <a:ext cx="923103" cy="235178"/>
          </a:xfrm>
          <a:prstGeom prst="rect">
            <a:avLst/>
          </a:prstGeom>
        </p:spPr>
        <p:txBody>
          <a:bodyPr lIns="0" tIns="0" rIns="0" bIns="0"/>
          <a:lstStyle>
            <a:lvl1pPr marL="0" indent="0" algn="l">
              <a:buNone/>
              <a:defRPr sz="1600" b="1">
                <a:solidFill>
                  <a:schemeClr val="accent1"/>
                </a:solidFill>
              </a:defRPr>
            </a:lvl1pPr>
          </a:lstStyle>
          <a:p>
            <a:r>
              <a:rPr lang="nb-NO"/>
              <a:t>18.10.18</a:t>
            </a:r>
            <a:endParaRPr/>
          </a:p>
        </p:txBody>
      </p:sp>
      <p:sp>
        <p:nvSpPr>
          <p:cNvPr id="104" name="Plassholder for tekst 3">
            <a:extLst>
              <a:ext uri="{FF2B5EF4-FFF2-40B4-BE49-F238E27FC236}">
                <a16:creationId xmlns:a16="http://schemas.microsoft.com/office/drawing/2014/main" id="{FC4720EA-FA21-9845-A980-8BF13E41A8EF}"/>
              </a:ext>
            </a:extLst>
          </p:cNvPr>
          <p:cNvSpPr>
            <a:spLocks noGrp="1"/>
          </p:cNvSpPr>
          <p:nvPr>
            <p:ph type="body" sz="quarter" idx="12" hasCustomPrompt="1"/>
          </p:nvPr>
        </p:nvSpPr>
        <p:spPr>
          <a:xfrm>
            <a:off x="204010" y="3527487"/>
            <a:ext cx="970757" cy="235310"/>
          </a:xfrm>
          <a:prstGeom prst="rect">
            <a:avLst/>
          </a:prstGeom>
        </p:spPr>
        <p:txBody>
          <a:bodyPr lIns="0" tIns="0" rIns="0" bIns="0"/>
          <a:lstStyle>
            <a:lvl1pPr marL="0" indent="0" algn="l">
              <a:buNone/>
              <a:defRPr sz="1600" b="1">
                <a:solidFill>
                  <a:schemeClr val="accent1"/>
                </a:solidFill>
              </a:defRPr>
            </a:lvl1pPr>
          </a:lstStyle>
          <a:p>
            <a:r>
              <a:rPr lang="nb-NO"/>
              <a:t>YEAR from</a:t>
            </a:r>
            <a:endParaRPr/>
          </a:p>
        </p:txBody>
      </p:sp>
      <p:sp>
        <p:nvSpPr>
          <p:cNvPr id="105" name="Plassholder for tekst 3">
            <a:extLst>
              <a:ext uri="{FF2B5EF4-FFF2-40B4-BE49-F238E27FC236}">
                <a16:creationId xmlns:a16="http://schemas.microsoft.com/office/drawing/2014/main" id="{CE5CCDFE-A43C-1B43-ABFA-6ACBD24CACBA}"/>
              </a:ext>
            </a:extLst>
          </p:cNvPr>
          <p:cNvSpPr>
            <a:spLocks noGrp="1"/>
          </p:cNvSpPr>
          <p:nvPr>
            <p:ph type="body" sz="quarter" idx="13" hasCustomPrompt="1"/>
          </p:nvPr>
        </p:nvSpPr>
        <p:spPr>
          <a:xfrm>
            <a:off x="11246615" y="3527486"/>
            <a:ext cx="825388" cy="235311"/>
          </a:xfrm>
          <a:prstGeom prst="rect">
            <a:avLst/>
          </a:prstGeom>
        </p:spPr>
        <p:txBody>
          <a:bodyPr lIns="0" tIns="0" rIns="0" bIns="0"/>
          <a:lstStyle>
            <a:lvl1pPr marL="0" indent="0" algn="r">
              <a:buNone/>
              <a:defRPr sz="1600" b="1">
                <a:solidFill>
                  <a:schemeClr val="accent1"/>
                </a:solidFill>
              </a:defRPr>
            </a:lvl1pPr>
          </a:lstStyle>
          <a:p>
            <a:r>
              <a:rPr lang="nb-NO"/>
              <a:t>to YEAR</a:t>
            </a:r>
            <a:endParaRPr/>
          </a:p>
        </p:txBody>
      </p:sp>
      <p:sp>
        <p:nvSpPr>
          <p:cNvPr id="107" name="Plassholder for tekst 3">
            <a:extLst>
              <a:ext uri="{FF2B5EF4-FFF2-40B4-BE49-F238E27FC236}">
                <a16:creationId xmlns:a16="http://schemas.microsoft.com/office/drawing/2014/main" id="{84C97935-9D17-AE4F-9841-E9788697A2CF}"/>
              </a:ext>
            </a:extLst>
          </p:cNvPr>
          <p:cNvSpPr>
            <a:spLocks noGrp="1"/>
          </p:cNvSpPr>
          <p:nvPr>
            <p:ph type="body" sz="quarter" idx="14" hasCustomPrompt="1"/>
          </p:nvPr>
        </p:nvSpPr>
        <p:spPr>
          <a:xfrm>
            <a:off x="2645406"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08" name="Plassholder for tekst 3">
            <a:extLst>
              <a:ext uri="{FF2B5EF4-FFF2-40B4-BE49-F238E27FC236}">
                <a16:creationId xmlns:a16="http://schemas.microsoft.com/office/drawing/2014/main" id="{30A971CA-9F9E-8D49-BE6E-00776AB5B997}"/>
              </a:ext>
            </a:extLst>
          </p:cNvPr>
          <p:cNvSpPr>
            <a:spLocks noGrp="1"/>
          </p:cNvSpPr>
          <p:nvPr>
            <p:ph type="body" sz="quarter" idx="15" hasCustomPrompt="1"/>
          </p:nvPr>
        </p:nvSpPr>
        <p:spPr>
          <a:xfrm>
            <a:off x="367920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09" name="Plassholder for tekst 3">
            <a:extLst>
              <a:ext uri="{FF2B5EF4-FFF2-40B4-BE49-F238E27FC236}">
                <a16:creationId xmlns:a16="http://schemas.microsoft.com/office/drawing/2014/main" id="{2B16D42A-81CE-4242-A864-491BFBEF1F2F}"/>
              </a:ext>
            </a:extLst>
          </p:cNvPr>
          <p:cNvSpPr>
            <a:spLocks noGrp="1"/>
          </p:cNvSpPr>
          <p:nvPr>
            <p:ph type="body" sz="quarter" idx="16" hasCustomPrompt="1"/>
          </p:nvPr>
        </p:nvSpPr>
        <p:spPr>
          <a:xfrm>
            <a:off x="476605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0" name="Plassholder for tekst 3">
            <a:extLst>
              <a:ext uri="{FF2B5EF4-FFF2-40B4-BE49-F238E27FC236}">
                <a16:creationId xmlns:a16="http://schemas.microsoft.com/office/drawing/2014/main" id="{CDAF0A38-3747-6647-AFF2-102D404540CB}"/>
              </a:ext>
            </a:extLst>
          </p:cNvPr>
          <p:cNvSpPr>
            <a:spLocks noGrp="1"/>
          </p:cNvSpPr>
          <p:nvPr>
            <p:ph type="body" sz="quarter" idx="17" hasCustomPrompt="1"/>
          </p:nvPr>
        </p:nvSpPr>
        <p:spPr>
          <a:xfrm>
            <a:off x="580244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1" name="Plassholder for tekst 3">
            <a:extLst>
              <a:ext uri="{FF2B5EF4-FFF2-40B4-BE49-F238E27FC236}">
                <a16:creationId xmlns:a16="http://schemas.microsoft.com/office/drawing/2014/main" id="{908315FB-99D8-8C44-B791-B26609AC4645}"/>
              </a:ext>
            </a:extLst>
          </p:cNvPr>
          <p:cNvSpPr>
            <a:spLocks noGrp="1"/>
          </p:cNvSpPr>
          <p:nvPr>
            <p:ph type="body" sz="quarter" idx="18" hasCustomPrompt="1"/>
          </p:nvPr>
        </p:nvSpPr>
        <p:spPr>
          <a:xfrm>
            <a:off x="6876732"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12" name="Plassholder for tekst 3">
            <a:extLst>
              <a:ext uri="{FF2B5EF4-FFF2-40B4-BE49-F238E27FC236}">
                <a16:creationId xmlns:a16="http://schemas.microsoft.com/office/drawing/2014/main" id="{C80BEC25-F06D-DD4A-A5C5-7A1B237B8E26}"/>
              </a:ext>
            </a:extLst>
          </p:cNvPr>
          <p:cNvSpPr>
            <a:spLocks noGrp="1"/>
          </p:cNvSpPr>
          <p:nvPr>
            <p:ph type="body" sz="quarter" idx="19" hasCustomPrompt="1"/>
          </p:nvPr>
        </p:nvSpPr>
        <p:spPr>
          <a:xfrm>
            <a:off x="791312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3" name="Plassholder for tekst 3">
            <a:extLst>
              <a:ext uri="{FF2B5EF4-FFF2-40B4-BE49-F238E27FC236}">
                <a16:creationId xmlns:a16="http://schemas.microsoft.com/office/drawing/2014/main" id="{3E377ECA-E32D-A343-A3C6-621C5E27B5F7}"/>
              </a:ext>
            </a:extLst>
          </p:cNvPr>
          <p:cNvSpPr>
            <a:spLocks noGrp="1"/>
          </p:cNvSpPr>
          <p:nvPr>
            <p:ph type="body" sz="quarter" idx="20" hasCustomPrompt="1"/>
          </p:nvPr>
        </p:nvSpPr>
        <p:spPr>
          <a:xfrm>
            <a:off x="899369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4" name="Plassholder for tekst 3">
            <a:extLst>
              <a:ext uri="{FF2B5EF4-FFF2-40B4-BE49-F238E27FC236}">
                <a16:creationId xmlns:a16="http://schemas.microsoft.com/office/drawing/2014/main" id="{DB906AFC-F665-D143-BC8C-3C51A1462061}"/>
              </a:ext>
            </a:extLst>
          </p:cNvPr>
          <p:cNvSpPr>
            <a:spLocks noGrp="1"/>
          </p:cNvSpPr>
          <p:nvPr>
            <p:ph type="body" sz="quarter" idx="21" hasCustomPrompt="1"/>
          </p:nvPr>
        </p:nvSpPr>
        <p:spPr>
          <a:xfrm>
            <a:off x="10053778"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Tree>
    <p:extLst>
      <p:ext uri="{BB962C8B-B14F-4D97-AF65-F5344CB8AC3E}">
        <p14:creationId xmlns:p14="http://schemas.microsoft.com/office/powerpoint/2010/main" val="2001411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onsultant and costum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29716" y="0"/>
            <a:ext cx="12216581" cy="6877620"/>
          </a:xfrm>
          <a:prstGeom prst="rect">
            <a:avLst/>
          </a:prstGeom>
        </p:spPr>
      </p:pic>
      <p:pic>
        <p:nvPicPr>
          <p:cNvPr id="9" name="Bilde 8">
            <a:extLst>
              <a:ext uri="{FF2B5EF4-FFF2-40B4-BE49-F238E27FC236}">
                <a16:creationId xmlns:a16="http://schemas.microsoft.com/office/drawing/2014/main" id="{60BA05EA-05FA-3940-BE64-8961FA891666}"/>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3279F662-F662-534E-80B8-F019706D56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1" name="Text Placeholder 24">
            <a:extLst>
              <a:ext uri="{FF2B5EF4-FFF2-40B4-BE49-F238E27FC236}">
                <a16:creationId xmlns:a16="http://schemas.microsoft.com/office/drawing/2014/main" id="{A6038288-35EA-644E-BC7D-1BA80BCA7218}"/>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81B224C6-1A6D-A54D-877A-1BC1768A50C2}"/>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E797069B-85E2-9349-8973-8C1D93E1C725}"/>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80277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WOT-analyse">
    <p:spTree>
      <p:nvGrpSpPr>
        <p:cNvPr id="1" name=""/>
        <p:cNvGrpSpPr/>
        <p:nvPr/>
      </p:nvGrpSpPr>
      <p:grpSpPr>
        <a:xfrm>
          <a:off x="0" y="0"/>
          <a:ext cx="0" cy="0"/>
          <a:chOff x="0" y="0"/>
          <a:chExt cx="0" cy="0"/>
        </a:xfrm>
      </p:grpSpPr>
      <p:pic>
        <p:nvPicPr>
          <p:cNvPr id="46" name="Bilde 45">
            <a:extLst>
              <a:ext uri="{FF2B5EF4-FFF2-40B4-BE49-F238E27FC236}">
                <a16:creationId xmlns:a16="http://schemas.microsoft.com/office/drawing/2014/main" id="{60E4A2A1-C362-C34D-83CE-9C9C67F3C90A}"/>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Enter «SWOT» or other heading</a:t>
            </a:r>
            <a:endParaRPr lang="en-US" dirty="0"/>
          </a:p>
        </p:txBody>
      </p:sp>
      <p:grpSp>
        <p:nvGrpSpPr>
          <p:cNvPr id="9" name="Group 3">
            <a:extLst>
              <a:ext uri="{FF2B5EF4-FFF2-40B4-BE49-F238E27FC236}">
                <a16:creationId xmlns:a16="http://schemas.microsoft.com/office/drawing/2014/main" id="{8BEEA649-BF2A-C843-91F6-14D61CA1AE1F}"/>
              </a:ext>
            </a:extLst>
          </p:cNvPr>
          <p:cNvGrpSpPr/>
          <p:nvPr userDrawn="1"/>
        </p:nvGrpSpPr>
        <p:grpSpPr>
          <a:xfrm>
            <a:off x="1200150" y="1700213"/>
            <a:ext cx="3105410" cy="3112740"/>
            <a:chOff x="906780" y="1634016"/>
            <a:chExt cx="2421094" cy="2426809"/>
          </a:xfrm>
        </p:grpSpPr>
        <p:sp>
          <p:nvSpPr>
            <p:cNvPr id="10" name="Teardrop 4">
              <a:extLst>
                <a:ext uri="{FF2B5EF4-FFF2-40B4-BE49-F238E27FC236}">
                  <a16:creationId xmlns:a16="http://schemas.microsoft.com/office/drawing/2014/main" id="{57AE9B2A-F2E1-7841-A7A2-B5BE05E6A6AF}"/>
                </a:ext>
              </a:extLst>
            </p:cNvPr>
            <p:cNvSpPr/>
            <p:nvPr/>
          </p:nvSpPr>
          <p:spPr>
            <a:xfrm>
              <a:off x="906780"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Teardrop 5">
              <a:extLst>
                <a:ext uri="{FF2B5EF4-FFF2-40B4-BE49-F238E27FC236}">
                  <a16:creationId xmlns:a16="http://schemas.microsoft.com/office/drawing/2014/main" id="{436B8FF7-4C96-054D-882A-3B13DD01B551}"/>
                </a:ext>
              </a:extLst>
            </p:cNvPr>
            <p:cNvSpPr/>
            <p:nvPr/>
          </p:nvSpPr>
          <p:spPr>
            <a:xfrm flipH="1">
              <a:off x="2139154"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Teardrop 6">
              <a:extLst>
                <a:ext uri="{FF2B5EF4-FFF2-40B4-BE49-F238E27FC236}">
                  <a16:creationId xmlns:a16="http://schemas.microsoft.com/office/drawing/2014/main" id="{C1F0DB5A-A98D-D949-B5B6-6048D3149A36}"/>
                </a:ext>
              </a:extLst>
            </p:cNvPr>
            <p:cNvSpPr/>
            <p:nvPr/>
          </p:nvSpPr>
          <p:spPr>
            <a:xfrm rot="10800000">
              <a:off x="2139154"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3" name="Teardrop 7">
              <a:extLst>
                <a:ext uri="{FF2B5EF4-FFF2-40B4-BE49-F238E27FC236}">
                  <a16:creationId xmlns:a16="http://schemas.microsoft.com/office/drawing/2014/main" id="{C94D6C8A-C9F6-C047-9317-37B1DDA46ED0}"/>
                </a:ext>
              </a:extLst>
            </p:cNvPr>
            <p:cNvSpPr/>
            <p:nvPr/>
          </p:nvSpPr>
          <p:spPr>
            <a:xfrm rot="10800000" flipH="1">
              <a:off x="906780"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grpSp>
        <p:nvGrpSpPr>
          <p:cNvPr id="14" name="Group 8">
            <a:extLst>
              <a:ext uri="{FF2B5EF4-FFF2-40B4-BE49-F238E27FC236}">
                <a16:creationId xmlns:a16="http://schemas.microsoft.com/office/drawing/2014/main" id="{BF4E4479-4F60-BC4E-8089-02FAE13AB660}"/>
              </a:ext>
            </a:extLst>
          </p:cNvPr>
          <p:cNvGrpSpPr/>
          <p:nvPr userDrawn="1"/>
        </p:nvGrpSpPr>
        <p:grpSpPr>
          <a:xfrm>
            <a:off x="2172637" y="2662318"/>
            <a:ext cx="464255" cy="464255"/>
            <a:chOff x="1672587" y="2407443"/>
            <a:chExt cx="361951" cy="361951"/>
          </a:xfrm>
        </p:grpSpPr>
        <p:sp>
          <p:nvSpPr>
            <p:cNvPr id="15" name="Teardrop 9">
              <a:extLst>
                <a:ext uri="{FF2B5EF4-FFF2-40B4-BE49-F238E27FC236}">
                  <a16:creationId xmlns:a16="http://schemas.microsoft.com/office/drawing/2014/main" id="{4CDC73E3-4925-AC4C-9409-D4AFA11DCB9A}"/>
                </a:ext>
              </a:extLst>
            </p:cNvPr>
            <p:cNvSpPr/>
            <p:nvPr/>
          </p:nvSpPr>
          <p:spPr>
            <a:xfrm rot="10800000" flipH="1">
              <a:off x="1672587" y="2407443"/>
              <a:ext cx="361951" cy="361951"/>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6" name="TextBox 10">
              <a:extLst>
                <a:ext uri="{FF2B5EF4-FFF2-40B4-BE49-F238E27FC236}">
                  <a16:creationId xmlns:a16="http://schemas.microsoft.com/office/drawing/2014/main" id="{5710BCBC-3FE6-6C40-B624-C16B554590EB}"/>
                </a:ext>
              </a:extLst>
            </p:cNvPr>
            <p:cNvSpPr txBox="1"/>
            <p:nvPr/>
          </p:nvSpPr>
          <p:spPr>
            <a:xfrm>
              <a:off x="1793953"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S</a:t>
              </a:r>
            </a:p>
          </p:txBody>
        </p:sp>
      </p:grpSp>
      <p:grpSp>
        <p:nvGrpSpPr>
          <p:cNvPr id="17" name="Group 11">
            <a:extLst>
              <a:ext uri="{FF2B5EF4-FFF2-40B4-BE49-F238E27FC236}">
                <a16:creationId xmlns:a16="http://schemas.microsoft.com/office/drawing/2014/main" id="{C0FCEC9E-3D96-2C4A-B1E1-DE1DA2821296}"/>
              </a:ext>
            </a:extLst>
          </p:cNvPr>
          <p:cNvGrpSpPr/>
          <p:nvPr userDrawn="1"/>
        </p:nvGrpSpPr>
        <p:grpSpPr>
          <a:xfrm>
            <a:off x="2849269" y="2657434"/>
            <a:ext cx="469141" cy="469141"/>
            <a:chOff x="2200115" y="2403635"/>
            <a:chExt cx="365760" cy="365760"/>
          </a:xfrm>
        </p:grpSpPr>
        <p:sp>
          <p:nvSpPr>
            <p:cNvPr id="18" name="Teardrop 12">
              <a:extLst>
                <a:ext uri="{FF2B5EF4-FFF2-40B4-BE49-F238E27FC236}">
                  <a16:creationId xmlns:a16="http://schemas.microsoft.com/office/drawing/2014/main" id="{AF27B8A2-3719-4A48-B0A6-50844F86964E}"/>
                </a:ext>
              </a:extLst>
            </p:cNvPr>
            <p:cNvSpPr/>
            <p:nvPr/>
          </p:nvSpPr>
          <p:spPr>
            <a:xfrm rot="10800000">
              <a:off x="2200115" y="2403635"/>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9" name="TextBox 13">
              <a:extLst>
                <a:ext uri="{FF2B5EF4-FFF2-40B4-BE49-F238E27FC236}">
                  <a16:creationId xmlns:a16="http://schemas.microsoft.com/office/drawing/2014/main" id="{A672E9AA-7EE9-D744-AE15-AB9C8E968D13}"/>
                </a:ext>
              </a:extLst>
            </p:cNvPr>
            <p:cNvSpPr txBox="1"/>
            <p:nvPr/>
          </p:nvSpPr>
          <p:spPr>
            <a:xfrm>
              <a:off x="2315526"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W</a:t>
              </a:r>
            </a:p>
          </p:txBody>
        </p:sp>
      </p:grpSp>
      <p:grpSp>
        <p:nvGrpSpPr>
          <p:cNvPr id="20" name="Group 14">
            <a:extLst>
              <a:ext uri="{FF2B5EF4-FFF2-40B4-BE49-F238E27FC236}">
                <a16:creationId xmlns:a16="http://schemas.microsoft.com/office/drawing/2014/main" id="{7A0CD791-64E5-814C-8E4E-A7B7DBCF4C72}"/>
              </a:ext>
            </a:extLst>
          </p:cNvPr>
          <p:cNvGrpSpPr/>
          <p:nvPr userDrawn="1"/>
        </p:nvGrpSpPr>
        <p:grpSpPr>
          <a:xfrm>
            <a:off x="2167751" y="3326733"/>
            <a:ext cx="469141" cy="469141"/>
            <a:chOff x="1668778" y="2925446"/>
            <a:chExt cx="365760" cy="365760"/>
          </a:xfrm>
        </p:grpSpPr>
        <p:sp>
          <p:nvSpPr>
            <p:cNvPr id="21" name="Teardrop 15">
              <a:extLst>
                <a:ext uri="{FF2B5EF4-FFF2-40B4-BE49-F238E27FC236}">
                  <a16:creationId xmlns:a16="http://schemas.microsoft.com/office/drawing/2014/main" id="{C038BFCA-969B-7A4E-912F-EC95DE2D0F91}"/>
                </a:ext>
              </a:extLst>
            </p:cNvPr>
            <p:cNvSpPr/>
            <p:nvPr/>
          </p:nvSpPr>
          <p:spPr>
            <a:xfrm>
              <a:off x="1668778"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TextBox 16">
              <a:extLst>
                <a:ext uri="{FF2B5EF4-FFF2-40B4-BE49-F238E27FC236}">
                  <a16:creationId xmlns:a16="http://schemas.microsoft.com/office/drawing/2014/main" id="{4EC18C37-C506-1B48-B962-0A61B58316C3}"/>
                </a:ext>
              </a:extLst>
            </p:cNvPr>
            <p:cNvSpPr txBox="1"/>
            <p:nvPr/>
          </p:nvSpPr>
          <p:spPr>
            <a:xfrm>
              <a:off x="1797761" y="2992101"/>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O</a:t>
              </a:r>
            </a:p>
          </p:txBody>
        </p:sp>
      </p:grpSp>
      <p:grpSp>
        <p:nvGrpSpPr>
          <p:cNvPr id="23" name="Group 17">
            <a:extLst>
              <a:ext uri="{FF2B5EF4-FFF2-40B4-BE49-F238E27FC236}">
                <a16:creationId xmlns:a16="http://schemas.microsoft.com/office/drawing/2014/main" id="{954D1776-6CA5-C649-9088-4F60A77CE195}"/>
              </a:ext>
            </a:extLst>
          </p:cNvPr>
          <p:cNvGrpSpPr/>
          <p:nvPr userDrawn="1"/>
        </p:nvGrpSpPr>
        <p:grpSpPr>
          <a:xfrm>
            <a:off x="2849269" y="3326733"/>
            <a:ext cx="469141" cy="469141"/>
            <a:chOff x="2200115" y="2925446"/>
            <a:chExt cx="365760" cy="365760"/>
          </a:xfrm>
        </p:grpSpPr>
        <p:sp>
          <p:nvSpPr>
            <p:cNvPr id="24" name="Teardrop 18">
              <a:extLst>
                <a:ext uri="{FF2B5EF4-FFF2-40B4-BE49-F238E27FC236}">
                  <a16:creationId xmlns:a16="http://schemas.microsoft.com/office/drawing/2014/main" id="{C6FDEC77-9D44-6540-A135-99F151D574BA}"/>
                </a:ext>
              </a:extLst>
            </p:cNvPr>
            <p:cNvSpPr/>
            <p:nvPr/>
          </p:nvSpPr>
          <p:spPr>
            <a:xfrm flipH="1">
              <a:off x="2200115"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5" name="TextBox 19">
              <a:extLst>
                <a:ext uri="{FF2B5EF4-FFF2-40B4-BE49-F238E27FC236}">
                  <a16:creationId xmlns:a16="http://schemas.microsoft.com/office/drawing/2014/main" id="{83FB9626-1D19-5343-9525-71B2A31C4A49}"/>
                </a:ext>
              </a:extLst>
            </p:cNvPr>
            <p:cNvSpPr txBox="1"/>
            <p:nvPr/>
          </p:nvSpPr>
          <p:spPr>
            <a:xfrm>
              <a:off x="2285920" y="2971208"/>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T</a:t>
              </a:r>
            </a:p>
          </p:txBody>
        </p:sp>
      </p:grpSp>
      <p:sp>
        <p:nvSpPr>
          <p:cNvPr id="26" name="TextBox 20">
            <a:extLst>
              <a:ext uri="{FF2B5EF4-FFF2-40B4-BE49-F238E27FC236}">
                <a16:creationId xmlns:a16="http://schemas.microsoft.com/office/drawing/2014/main" id="{5FEBEFD1-6CA5-3F43-98DB-2EC191634A37}"/>
              </a:ext>
            </a:extLst>
          </p:cNvPr>
          <p:cNvSpPr txBox="1"/>
          <p:nvPr userDrawn="1"/>
        </p:nvSpPr>
        <p:spPr>
          <a:xfrm>
            <a:off x="1468623" y="216057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Strengths</a:t>
            </a:r>
          </a:p>
        </p:txBody>
      </p:sp>
      <p:sp>
        <p:nvSpPr>
          <p:cNvPr id="27" name="TextBox 21">
            <a:extLst>
              <a:ext uri="{FF2B5EF4-FFF2-40B4-BE49-F238E27FC236}">
                <a16:creationId xmlns:a16="http://schemas.microsoft.com/office/drawing/2014/main" id="{3D93191C-D167-594E-A413-904312A98B56}"/>
              </a:ext>
            </a:extLst>
          </p:cNvPr>
          <p:cNvSpPr txBox="1"/>
          <p:nvPr userDrawn="1"/>
        </p:nvSpPr>
        <p:spPr>
          <a:xfrm>
            <a:off x="2993333" y="216057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Weaknesses</a:t>
            </a:r>
          </a:p>
        </p:txBody>
      </p:sp>
      <p:sp>
        <p:nvSpPr>
          <p:cNvPr id="28" name="TextBox 22">
            <a:extLst>
              <a:ext uri="{FF2B5EF4-FFF2-40B4-BE49-F238E27FC236}">
                <a16:creationId xmlns:a16="http://schemas.microsoft.com/office/drawing/2014/main" id="{6EDEB38A-7872-2B4F-9E1F-7A02F706C988}"/>
              </a:ext>
            </a:extLst>
          </p:cNvPr>
          <p:cNvSpPr txBox="1"/>
          <p:nvPr userDrawn="1"/>
        </p:nvSpPr>
        <p:spPr>
          <a:xfrm>
            <a:off x="1454860" y="402216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Opportunities</a:t>
            </a:r>
          </a:p>
        </p:txBody>
      </p:sp>
      <p:sp>
        <p:nvSpPr>
          <p:cNvPr id="29" name="TextBox 23">
            <a:extLst>
              <a:ext uri="{FF2B5EF4-FFF2-40B4-BE49-F238E27FC236}">
                <a16:creationId xmlns:a16="http://schemas.microsoft.com/office/drawing/2014/main" id="{1B077492-6FB2-6640-8B0C-1E3D5E56D883}"/>
              </a:ext>
            </a:extLst>
          </p:cNvPr>
          <p:cNvSpPr txBox="1"/>
          <p:nvPr userDrawn="1"/>
        </p:nvSpPr>
        <p:spPr>
          <a:xfrm>
            <a:off x="3007882" y="402216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Threats</a:t>
            </a:r>
          </a:p>
        </p:txBody>
      </p:sp>
      <p:sp>
        <p:nvSpPr>
          <p:cNvPr id="30" name="TextBox 24">
            <a:extLst>
              <a:ext uri="{FF2B5EF4-FFF2-40B4-BE49-F238E27FC236}">
                <a16:creationId xmlns:a16="http://schemas.microsoft.com/office/drawing/2014/main" id="{8A60B628-C8DE-E340-88DC-08F9243D6EB5}"/>
              </a:ext>
            </a:extLst>
          </p:cNvPr>
          <p:cNvSpPr txBox="1"/>
          <p:nvPr userDrawn="1"/>
        </p:nvSpPr>
        <p:spPr>
          <a:xfrm>
            <a:off x="1393676"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Positive</a:t>
            </a:r>
          </a:p>
        </p:txBody>
      </p:sp>
      <p:sp>
        <p:nvSpPr>
          <p:cNvPr id="31" name="TextBox 25">
            <a:extLst>
              <a:ext uri="{FF2B5EF4-FFF2-40B4-BE49-F238E27FC236}">
                <a16:creationId xmlns:a16="http://schemas.microsoft.com/office/drawing/2014/main" id="{77D4A1D8-9B59-D14C-9D3B-3F730DA22621}"/>
              </a:ext>
            </a:extLst>
          </p:cNvPr>
          <p:cNvSpPr txBox="1"/>
          <p:nvPr userDrawn="1"/>
        </p:nvSpPr>
        <p:spPr>
          <a:xfrm>
            <a:off x="3007882"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Negative</a:t>
            </a:r>
          </a:p>
        </p:txBody>
      </p:sp>
      <p:sp>
        <p:nvSpPr>
          <p:cNvPr id="32" name="TextBox 26">
            <a:extLst>
              <a:ext uri="{FF2B5EF4-FFF2-40B4-BE49-F238E27FC236}">
                <a16:creationId xmlns:a16="http://schemas.microsoft.com/office/drawing/2014/main" id="{0FF99ACC-ABB3-3145-8D1E-E0ED92B5D6A4}"/>
              </a:ext>
            </a:extLst>
          </p:cNvPr>
          <p:cNvSpPr txBox="1"/>
          <p:nvPr userDrawn="1"/>
        </p:nvSpPr>
        <p:spPr>
          <a:xfrm rot="16200000">
            <a:off x="384174" y="2212992"/>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Internal Factors</a:t>
            </a:r>
          </a:p>
        </p:txBody>
      </p:sp>
      <p:sp>
        <p:nvSpPr>
          <p:cNvPr id="33" name="TextBox 27">
            <a:extLst>
              <a:ext uri="{FF2B5EF4-FFF2-40B4-BE49-F238E27FC236}">
                <a16:creationId xmlns:a16="http://schemas.microsoft.com/office/drawing/2014/main" id="{190908EA-F9F0-1D41-A0E0-E58527D6054E}"/>
              </a:ext>
            </a:extLst>
          </p:cNvPr>
          <p:cNvSpPr txBox="1"/>
          <p:nvPr userDrawn="1"/>
        </p:nvSpPr>
        <p:spPr>
          <a:xfrm rot="16200000">
            <a:off x="384173" y="3960348"/>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External Factors</a:t>
            </a:r>
          </a:p>
        </p:txBody>
      </p:sp>
      <p:sp>
        <p:nvSpPr>
          <p:cNvPr id="35" name="TextBox 29">
            <a:extLst>
              <a:ext uri="{FF2B5EF4-FFF2-40B4-BE49-F238E27FC236}">
                <a16:creationId xmlns:a16="http://schemas.microsoft.com/office/drawing/2014/main" id="{A86A40A3-BF77-1540-8237-A3659515B9B9}"/>
              </a:ext>
            </a:extLst>
          </p:cNvPr>
          <p:cNvSpPr txBox="1"/>
          <p:nvPr userDrawn="1"/>
        </p:nvSpPr>
        <p:spPr>
          <a:xfrm>
            <a:off x="4932653"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Strengths </a:t>
            </a:r>
          </a:p>
        </p:txBody>
      </p:sp>
      <p:sp>
        <p:nvSpPr>
          <p:cNvPr id="37" name="TextBox 31">
            <a:extLst>
              <a:ext uri="{FF2B5EF4-FFF2-40B4-BE49-F238E27FC236}">
                <a16:creationId xmlns:a16="http://schemas.microsoft.com/office/drawing/2014/main" id="{3A947032-9FE4-7E42-86A1-AC1D8F2B8409}"/>
              </a:ext>
            </a:extLst>
          </p:cNvPr>
          <p:cNvSpPr txBox="1"/>
          <p:nvPr userDrawn="1"/>
        </p:nvSpPr>
        <p:spPr>
          <a:xfrm>
            <a:off x="8398237"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Weaknesses</a:t>
            </a:r>
          </a:p>
        </p:txBody>
      </p:sp>
      <p:sp>
        <p:nvSpPr>
          <p:cNvPr id="39" name="TextBox 33">
            <a:extLst>
              <a:ext uri="{FF2B5EF4-FFF2-40B4-BE49-F238E27FC236}">
                <a16:creationId xmlns:a16="http://schemas.microsoft.com/office/drawing/2014/main" id="{FA8573B4-94EE-6845-8B66-D471B01FE0DF}"/>
              </a:ext>
            </a:extLst>
          </p:cNvPr>
          <p:cNvSpPr txBox="1"/>
          <p:nvPr userDrawn="1"/>
        </p:nvSpPr>
        <p:spPr>
          <a:xfrm>
            <a:off x="4932653"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Opportunities </a:t>
            </a:r>
          </a:p>
        </p:txBody>
      </p:sp>
      <p:sp>
        <p:nvSpPr>
          <p:cNvPr id="41" name="TextBox 35">
            <a:extLst>
              <a:ext uri="{FF2B5EF4-FFF2-40B4-BE49-F238E27FC236}">
                <a16:creationId xmlns:a16="http://schemas.microsoft.com/office/drawing/2014/main" id="{0200D3B1-FCC7-D349-AC42-F29367CED12A}"/>
              </a:ext>
            </a:extLst>
          </p:cNvPr>
          <p:cNvSpPr txBox="1"/>
          <p:nvPr userDrawn="1"/>
        </p:nvSpPr>
        <p:spPr>
          <a:xfrm>
            <a:off x="8398237"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Threats</a:t>
            </a:r>
          </a:p>
        </p:txBody>
      </p:sp>
      <p:sp>
        <p:nvSpPr>
          <p:cNvPr id="42" name="Text Placeholder 11">
            <a:extLst>
              <a:ext uri="{FF2B5EF4-FFF2-40B4-BE49-F238E27FC236}">
                <a16:creationId xmlns:a16="http://schemas.microsoft.com/office/drawing/2014/main" id="{AEB92FA8-AD95-164C-BFE2-0C5FBD73986F}"/>
              </a:ext>
            </a:extLst>
          </p:cNvPr>
          <p:cNvSpPr>
            <a:spLocks noGrp="1"/>
          </p:cNvSpPr>
          <p:nvPr>
            <p:ph type="body" sz="quarter" idx="14" hasCustomPrompt="1"/>
          </p:nvPr>
        </p:nvSpPr>
        <p:spPr>
          <a:xfrm>
            <a:off x="4924072"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3" name="Text Placeholder 11">
            <a:extLst>
              <a:ext uri="{FF2B5EF4-FFF2-40B4-BE49-F238E27FC236}">
                <a16:creationId xmlns:a16="http://schemas.microsoft.com/office/drawing/2014/main" id="{4D7C2F04-C013-BD4F-8A66-37CF4DACD0D7}"/>
              </a:ext>
            </a:extLst>
          </p:cNvPr>
          <p:cNvSpPr>
            <a:spLocks noGrp="1"/>
          </p:cNvSpPr>
          <p:nvPr>
            <p:ph type="body" sz="quarter" idx="15" hasCustomPrompt="1"/>
          </p:nvPr>
        </p:nvSpPr>
        <p:spPr>
          <a:xfrm>
            <a:off x="8398237"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4" name="Text Placeholder 11">
            <a:extLst>
              <a:ext uri="{FF2B5EF4-FFF2-40B4-BE49-F238E27FC236}">
                <a16:creationId xmlns:a16="http://schemas.microsoft.com/office/drawing/2014/main" id="{33A0C944-5E39-6046-9903-50C2766D27D8}"/>
              </a:ext>
            </a:extLst>
          </p:cNvPr>
          <p:cNvSpPr>
            <a:spLocks noGrp="1"/>
          </p:cNvSpPr>
          <p:nvPr>
            <p:ph type="body" sz="quarter" idx="16" hasCustomPrompt="1"/>
          </p:nvPr>
        </p:nvSpPr>
        <p:spPr>
          <a:xfrm>
            <a:off x="4924072"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5" name="Text Placeholder 11">
            <a:extLst>
              <a:ext uri="{FF2B5EF4-FFF2-40B4-BE49-F238E27FC236}">
                <a16:creationId xmlns:a16="http://schemas.microsoft.com/office/drawing/2014/main" id="{76A7822D-969E-D94E-AC0F-3781B346910B}"/>
              </a:ext>
            </a:extLst>
          </p:cNvPr>
          <p:cNvSpPr>
            <a:spLocks noGrp="1"/>
          </p:cNvSpPr>
          <p:nvPr>
            <p:ph type="body" sz="quarter" idx="17" hasCustomPrompt="1"/>
          </p:nvPr>
        </p:nvSpPr>
        <p:spPr>
          <a:xfrm>
            <a:off x="8398237"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Tree>
    <p:extLst>
      <p:ext uri="{BB962C8B-B14F-4D97-AF65-F5344CB8AC3E}">
        <p14:creationId xmlns:p14="http://schemas.microsoft.com/office/powerpoint/2010/main" val="18336593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ull siz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1220D05C-6445-7741-9E32-4D9F384952DE}"/>
              </a:ext>
            </a:extLst>
          </p:cNvPr>
          <p:cNvSpPr>
            <a:spLocks noGrp="1"/>
          </p:cNvSpPr>
          <p:nvPr>
            <p:ph type="pic" sz="quarter" idx="10"/>
          </p:nvPr>
        </p:nvSpPr>
        <p:spPr>
          <a:xfrm>
            <a:off x="0" y="0"/>
            <a:ext cx="12192000" cy="6858000"/>
          </a:xfrm>
          <a:prstGeom prst="rect">
            <a:avLst/>
          </a:prstGeom>
        </p:spPr>
        <p:txBody>
          <a:bodyPr anchor="ctr"/>
          <a:lstStyle>
            <a:lvl1pPr algn="ctr">
              <a:defRPr/>
            </a:lvl1pPr>
          </a:lstStyle>
          <a:p>
            <a:r>
              <a:rPr lang="en-US" smtClean="0"/>
              <a:t>Click icon to add picture</a:t>
            </a:r>
            <a:endParaRP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c page with logo">
    <p:spTree>
      <p:nvGrpSpPr>
        <p:cNvPr id="1" name=""/>
        <p:cNvGrpSpPr/>
        <p:nvPr/>
      </p:nvGrpSpPr>
      <p:grpSpPr>
        <a:xfrm>
          <a:off x="0" y="0"/>
          <a:ext cx="0" cy="0"/>
          <a:chOff x="0" y="0"/>
          <a:chExt cx="0" cy="0"/>
        </a:xfrm>
      </p:grpSpPr>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large">
    <p:spTree>
      <p:nvGrpSpPr>
        <p:cNvPr id="1" name=""/>
        <p:cNvGrpSpPr/>
        <p:nvPr/>
      </p:nvGrpSpPr>
      <p:grpSpPr>
        <a:xfrm>
          <a:off x="0" y="0"/>
          <a:ext cx="0" cy="0"/>
          <a:chOff x="0" y="0"/>
          <a:chExt cx="0" cy="0"/>
        </a:xfrm>
      </p:grpSpPr>
      <p:sp>
        <p:nvSpPr>
          <p:cNvPr id="59" name="Rektangel 58">
            <a:extLst>
              <a:ext uri="{FF2B5EF4-FFF2-40B4-BE49-F238E27FC236}">
                <a16:creationId xmlns:a16="http://schemas.microsoft.com/office/drawing/2014/main" id="{66870042-B5B3-534D-BC8E-294EC5970D4A}"/>
              </a:ext>
            </a:extLst>
          </p:cNvPr>
          <p:cNvSpPr/>
          <p:nvPr userDrawn="1"/>
        </p:nvSpPr>
        <p:spPr>
          <a:xfrm>
            <a:off x="0" y="1595527"/>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9"/>
          <p:cNvSpPr>
            <a:spLocks noGrp="1" noChangeAspect="1"/>
          </p:cNvSpPr>
          <p:nvPr>
            <p:ph type="pic" sz="quarter" idx="11"/>
          </p:nvPr>
        </p:nvSpPr>
        <p:spPr>
          <a:xfrm>
            <a:off x="1198159"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1" name="Picture Placeholder 9"/>
          <p:cNvSpPr>
            <a:spLocks noGrp="1" noChangeAspect="1"/>
          </p:cNvSpPr>
          <p:nvPr>
            <p:ph type="pic" sz="quarter" idx="12"/>
          </p:nvPr>
        </p:nvSpPr>
        <p:spPr>
          <a:xfrm>
            <a:off x="2912675"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3" name="Picture Placeholder 9"/>
          <p:cNvSpPr>
            <a:spLocks noGrp="1" noChangeAspect="1"/>
          </p:cNvSpPr>
          <p:nvPr>
            <p:ph type="pic" sz="quarter" idx="13"/>
          </p:nvPr>
        </p:nvSpPr>
        <p:spPr>
          <a:xfrm>
            <a:off x="4627191"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4" name="Picture Placeholder 9"/>
          <p:cNvSpPr>
            <a:spLocks noGrp="1" noChangeAspect="1"/>
          </p:cNvSpPr>
          <p:nvPr>
            <p:ph type="pic" sz="quarter" idx="14"/>
          </p:nvPr>
        </p:nvSpPr>
        <p:spPr>
          <a:xfrm>
            <a:off x="6341707"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5" name="Picture Placeholder 9"/>
          <p:cNvSpPr>
            <a:spLocks noGrp="1" noChangeAspect="1"/>
          </p:cNvSpPr>
          <p:nvPr>
            <p:ph type="pic" sz="quarter" idx="15"/>
          </p:nvPr>
        </p:nvSpPr>
        <p:spPr>
          <a:xfrm>
            <a:off x="8056223"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6" name="Picture Placeholder 9"/>
          <p:cNvSpPr>
            <a:spLocks noGrp="1" noChangeAspect="1"/>
          </p:cNvSpPr>
          <p:nvPr>
            <p:ph type="pic" sz="quarter" idx="16"/>
          </p:nvPr>
        </p:nvSpPr>
        <p:spPr>
          <a:xfrm>
            <a:off x="9770737"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7" name="Picture Placeholder 9"/>
          <p:cNvSpPr>
            <a:spLocks noGrp="1" noChangeAspect="1"/>
          </p:cNvSpPr>
          <p:nvPr>
            <p:ph type="pic" sz="quarter" idx="17"/>
          </p:nvPr>
        </p:nvSpPr>
        <p:spPr>
          <a:xfrm>
            <a:off x="1198159"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8" name="Picture Placeholder 9"/>
          <p:cNvSpPr>
            <a:spLocks noGrp="1" noChangeAspect="1"/>
          </p:cNvSpPr>
          <p:nvPr>
            <p:ph type="pic" sz="quarter" idx="18"/>
          </p:nvPr>
        </p:nvSpPr>
        <p:spPr>
          <a:xfrm>
            <a:off x="2912675"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9" name="Picture Placeholder 9"/>
          <p:cNvSpPr>
            <a:spLocks noGrp="1" noChangeAspect="1"/>
          </p:cNvSpPr>
          <p:nvPr>
            <p:ph type="pic" sz="quarter" idx="19"/>
          </p:nvPr>
        </p:nvSpPr>
        <p:spPr>
          <a:xfrm>
            <a:off x="4627191"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0" name="Picture Placeholder 9"/>
          <p:cNvSpPr>
            <a:spLocks noGrp="1" noChangeAspect="1"/>
          </p:cNvSpPr>
          <p:nvPr>
            <p:ph type="pic" sz="quarter" idx="20"/>
          </p:nvPr>
        </p:nvSpPr>
        <p:spPr>
          <a:xfrm>
            <a:off x="6341707"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1" name="Picture Placeholder 9"/>
          <p:cNvSpPr>
            <a:spLocks noGrp="1" noChangeAspect="1"/>
          </p:cNvSpPr>
          <p:nvPr>
            <p:ph type="pic" sz="quarter" idx="21"/>
          </p:nvPr>
        </p:nvSpPr>
        <p:spPr>
          <a:xfrm>
            <a:off x="8056223"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2" name="Picture Placeholder 9"/>
          <p:cNvSpPr>
            <a:spLocks noGrp="1" noChangeAspect="1"/>
          </p:cNvSpPr>
          <p:nvPr>
            <p:ph type="pic" sz="quarter" idx="22"/>
          </p:nvPr>
        </p:nvSpPr>
        <p:spPr>
          <a:xfrm>
            <a:off x="9770737"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grpSp>
        <p:nvGrpSpPr>
          <p:cNvPr id="18" name="Gruppe 17"/>
          <p:cNvGrpSpPr/>
          <p:nvPr userDrawn="1"/>
        </p:nvGrpSpPr>
        <p:grpSpPr>
          <a:xfrm>
            <a:off x="0" y="0"/>
            <a:ext cx="802800" cy="1052380"/>
            <a:chOff x="0" y="0"/>
            <a:chExt cx="802800" cy="1052380"/>
          </a:xfrm>
        </p:grpSpPr>
        <p:sp>
          <p:nvSpPr>
            <p:cNvPr id="20" name="Rektangel 1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3" name="Bilde 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4" name="Plassholder for tekst 3"/>
          <p:cNvSpPr>
            <a:spLocks noGrp="1"/>
          </p:cNvSpPr>
          <p:nvPr>
            <p:ph type="body" sz="quarter" idx="23" hasCustomPrompt="1"/>
          </p:nvPr>
        </p:nvSpPr>
        <p:spPr>
          <a:xfrm>
            <a:off x="902356"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5" name="Plassholder for tekst 3"/>
          <p:cNvSpPr>
            <a:spLocks noGrp="1"/>
          </p:cNvSpPr>
          <p:nvPr>
            <p:ph type="body" sz="quarter" idx="24" hasCustomPrompt="1"/>
          </p:nvPr>
        </p:nvSpPr>
        <p:spPr>
          <a:xfrm>
            <a:off x="902356"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36" name="Plassholder for tekst 3"/>
          <p:cNvSpPr>
            <a:spLocks noGrp="1"/>
          </p:cNvSpPr>
          <p:nvPr>
            <p:ph type="body" sz="quarter" idx="25" hasCustomPrompt="1"/>
          </p:nvPr>
        </p:nvSpPr>
        <p:spPr>
          <a:xfrm>
            <a:off x="259463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7" name="Plassholder for tekst 3"/>
          <p:cNvSpPr>
            <a:spLocks noGrp="1"/>
          </p:cNvSpPr>
          <p:nvPr>
            <p:ph type="body" sz="quarter" idx="26" hasCustomPrompt="1"/>
          </p:nvPr>
        </p:nvSpPr>
        <p:spPr>
          <a:xfrm>
            <a:off x="2594631"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38" name="Plassholder for tekst 3"/>
          <p:cNvSpPr>
            <a:spLocks noGrp="1"/>
          </p:cNvSpPr>
          <p:nvPr>
            <p:ph type="body" sz="quarter" idx="27" hasCustomPrompt="1"/>
          </p:nvPr>
        </p:nvSpPr>
        <p:spPr>
          <a:xfrm>
            <a:off x="43234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9" name="Plassholder for tekst 3"/>
          <p:cNvSpPr>
            <a:spLocks noGrp="1"/>
          </p:cNvSpPr>
          <p:nvPr>
            <p:ph type="body" sz="quarter" idx="28" hasCustomPrompt="1"/>
          </p:nvPr>
        </p:nvSpPr>
        <p:spPr>
          <a:xfrm>
            <a:off x="4323418"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0" name="Plassholder for tekst 3"/>
          <p:cNvSpPr>
            <a:spLocks noGrp="1"/>
          </p:cNvSpPr>
          <p:nvPr>
            <p:ph type="body" sz="quarter" idx="29" hasCustomPrompt="1"/>
          </p:nvPr>
        </p:nvSpPr>
        <p:spPr>
          <a:xfrm>
            <a:off x="60506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1" name="Plassholder for tekst 3"/>
          <p:cNvSpPr>
            <a:spLocks noGrp="1"/>
          </p:cNvSpPr>
          <p:nvPr>
            <p:ph type="body" sz="quarter" idx="30" hasCustomPrompt="1"/>
          </p:nvPr>
        </p:nvSpPr>
        <p:spPr>
          <a:xfrm>
            <a:off x="6050618"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2" name="Plassholder for tekst 3"/>
          <p:cNvSpPr>
            <a:spLocks noGrp="1"/>
          </p:cNvSpPr>
          <p:nvPr>
            <p:ph type="body" sz="quarter" idx="31" hasCustomPrompt="1"/>
          </p:nvPr>
        </p:nvSpPr>
        <p:spPr>
          <a:xfrm>
            <a:off x="7742893"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3" name="Plassholder for tekst 3"/>
          <p:cNvSpPr>
            <a:spLocks noGrp="1"/>
          </p:cNvSpPr>
          <p:nvPr>
            <p:ph type="body" sz="quarter" idx="32" hasCustomPrompt="1"/>
          </p:nvPr>
        </p:nvSpPr>
        <p:spPr>
          <a:xfrm>
            <a:off x="7742893"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4" name="Plassholder for tekst 3"/>
          <p:cNvSpPr>
            <a:spLocks noGrp="1"/>
          </p:cNvSpPr>
          <p:nvPr>
            <p:ph type="body" sz="quarter" idx="33" hasCustomPrompt="1"/>
          </p:nvPr>
        </p:nvSpPr>
        <p:spPr>
          <a:xfrm>
            <a:off x="947168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5" name="Plassholder for tekst 3"/>
          <p:cNvSpPr>
            <a:spLocks noGrp="1"/>
          </p:cNvSpPr>
          <p:nvPr>
            <p:ph type="body" sz="quarter" idx="34" hasCustomPrompt="1"/>
          </p:nvPr>
        </p:nvSpPr>
        <p:spPr>
          <a:xfrm>
            <a:off x="9471681"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7" name="Plassholder for tekst 3"/>
          <p:cNvSpPr>
            <a:spLocks noGrp="1"/>
          </p:cNvSpPr>
          <p:nvPr>
            <p:ph type="body" sz="quarter" idx="35" hasCustomPrompt="1"/>
          </p:nvPr>
        </p:nvSpPr>
        <p:spPr>
          <a:xfrm>
            <a:off x="902356"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8" name="Plassholder for tekst 3"/>
          <p:cNvSpPr>
            <a:spLocks noGrp="1"/>
          </p:cNvSpPr>
          <p:nvPr>
            <p:ph type="body" sz="quarter" idx="36" hasCustomPrompt="1"/>
          </p:nvPr>
        </p:nvSpPr>
        <p:spPr>
          <a:xfrm>
            <a:off x="902356"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9" name="Plassholder for tekst 3"/>
          <p:cNvSpPr>
            <a:spLocks noGrp="1"/>
          </p:cNvSpPr>
          <p:nvPr>
            <p:ph type="body" sz="quarter" idx="37" hasCustomPrompt="1"/>
          </p:nvPr>
        </p:nvSpPr>
        <p:spPr>
          <a:xfrm>
            <a:off x="259463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0" name="Plassholder for tekst 3"/>
          <p:cNvSpPr>
            <a:spLocks noGrp="1"/>
          </p:cNvSpPr>
          <p:nvPr>
            <p:ph type="body" sz="quarter" idx="38" hasCustomPrompt="1"/>
          </p:nvPr>
        </p:nvSpPr>
        <p:spPr>
          <a:xfrm>
            <a:off x="259463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1" name="Plassholder for tekst 3"/>
          <p:cNvSpPr>
            <a:spLocks noGrp="1"/>
          </p:cNvSpPr>
          <p:nvPr>
            <p:ph type="body" sz="quarter" idx="39" hasCustomPrompt="1"/>
          </p:nvPr>
        </p:nvSpPr>
        <p:spPr>
          <a:xfrm>
            <a:off x="43234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2" name="Plassholder for tekst 3"/>
          <p:cNvSpPr>
            <a:spLocks noGrp="1"/>
          </p:cNvSpPr>
          <p:nvPr>
            <p:ph type="body" sz="quarter" idx="40" hasCustomPrompt="1"/>
          </p:nvPr>
        </p:nvSpPr>
        <p:spPr>
          <a:xfrm>
            <a:off x="60506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3" name="Plassholder for tekst 3"/>
          <p:cNvSpPr>
            <a:spLocks noGrp="1"/>
          </p:cNvSpPr>
          <p:nvPr>
            <p:ph type="body" sz="quarter" idx="41" hasCustomPrompt="1"/>
          </p:nvPr>
        </p:nvSpPr>
        <p:spPr>
          <a:xfrm>
            <a:off x="6050618"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4" name="Plassholder for tekst 3"/>
          <p:cNvSpPr>
            <a:spLocks noGrp="1"/>
          </p:cNvSpPr>
          <p:nvPr>
            <p:ph type="body" sz="quarter" idx="42" hasCustomPrompt="1"/>
          </p:nvPr>
        </p:nvSpPr>
        <p:spPr>
          <a:xfrm>
            <a:off x="7742893"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5" name="Plassholder for tekst 3"/>
          <p:cNvSpPr>
            <a:spLocks noGrp="1"/>
          </p:cNvSpPr>
          <p:nvPr>
            <p:ph type="body" sz="quarter" idx="43" hasCustomPrompt="1"/>
          </p:nvPr>
        </p:nvSpPr>
        <p:spPr>
          <a:xfrm>
            <a:off x="7742893"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6" name="Plassholder for tekst 3"/>
          <p:cNvSpPr>
            <a:spLocks noGrp="1"/>
          </p:cNvSpPr>
          <p:nvPr>
            <p:ph type="body" sz="quarter" idx="44" hasCustomPrompt="1"/>
          </p:nvPr>
        </p:nvSpPr>
        <p:spPr>
          <a:xfrm>
            <a:off x="947168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7" name="Plassholder for tekst 3"/>
          <p:cNvSpPr>
            <a:spLocks noGrp="1"/>
          </p:cNvSpPr>
          <p:nvPr>
            <p:ph type="body" sz="quarter" idx="45" hasCustomPrompt="1"/>
          </p:nvPr>
        </p:nvSpPr>
        <p:spPr>
          <a:xfrm>
            <a:off x="947168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8" name="Plassholder for tekst 3"/>
          <p:cNvSpPr>
            <a:spLocks noGrp="1"/>
          </p:cNvSpPr>
          <p:nvPr>
            <p:ph type="body" sz="quarter" idx="46" hasCustomPrompt="1"/>
          </p:nvPr>
        </p:nvSpPr>
        <p:spPr>
          <a:xfrm>
            <a:off x="4323418" y="570503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6" name="Title Placeholder 14">
            <a:extLst>
              <a:ext uri="{FF2B5EF4-FFF2-40B4-BE49-F238E27FC236}">
                <a16:creationId xmlns:a16="http://schemas.microsoft.com/office/drawing/2014/main" id="{4389025F-169B-8546-9475-699B0851929A}"/>
              </a:ext>
            </a:extLst>
          </p:cNvPr>
          <p:cNvSpPr>
            <a:spLocks noGrp="1"/>
          </p:cNvSpPr>
          <p:nvPr>
            <p:ph type="title" hasCustomPrompt="1"/>
          </p:nvPr>
        </p:nvSpPr>
        <p:spPr>
          <a:xfrm>
            <a:off x="963047" y="0"/>
            <a:ext cx="988132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189726933"/>
      </p:ext>
    </p:extLst>
  </p:cSld>
  <p:clrMapOvr>
    <a:masterClrMapping/>
  </p:clrMapOvr>
  <p:extLst mod="1">
    <p:ext uri="{DCECCB84-F9BA-43D5-87BE-67443E8EF086}">
      <p15:sldGuideLst xmlns:p15="http://schemas.microsoft.com/office/powerpoint/2012/main">
        <p15:guide id="1" orient="horz" pos="1888" userDrawn="1">
          <p15:clr>
            <a:srgbClr val="FBAE40"/>
          </p15:clr>
        </p15:guide>
        <p15:guide id="2" pos="3840" userDrawn="1">
          <p15:clr>
            <a:srgbClr val="FBAE40"/>
          </p15:clr>
        </p15:guide>
        <p15:guide id="3" pos="756" userDrawn="1">
          <p15:clr>
            <a:srgbClr val="FBAE40"/>
          </p15:clr>
        </p15:guide>
        <p15:guide id="4" pos="6924" userDrawn="1">
          <p15:clr>
            <a:srgbClr val="FBAE40"/>
          </p15:clr>
        </p15:guide>
        <p15:guide id="5" orient="horz" pos="3158" userDrawn="1">
          <p15:clr>
            <a:srgbClr val="FBAE40"/>
          </p15:clr>
        </p15:guide>
        <p15:guide id="6" orient="horz" pos="663" userDrawn="1">
          <p15:clr>
            <a:srgbClr val="FBAE40"/>
          </p15:clr>
        </p15:guide>
        <p15:guide id="7" pos="1141" userDrawn="1">
          <p15:clr>
            <a:srgbClr val="FBAE40"/>
          </p15:clr>
        </p15:guide>
        <p15:guide id="8" pos="2207" userDrawn="1">
          <p15:clr>
            <a:srgbClr val="FBAE40"/>
          </p15:clr>
        </p15:guide>
        <p15:guide id="9" pos="3296" userDrawn="1">
          <p15:clr>
            <a:srgbClr val="FBAE40"/>
          </p15:clr>
        </p15:guide>
        <p15:guide id="10" pos="4384" userDrawn="1">
          <p15:clr>
            <a:srgbClr val="FBAE40"/>
          </p15:clr>
        </p15:guide>
        <p15:guide id="11" pos="5450" userDrawn="1">
          <p15:clr>
            <a:srgbClr val="FBAE40"/>
          </p15:clr>
        </p15:guide>
        <p15:guide id="12" pos="65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small">
    <p:spTree>
      <p:nvGrpSpPr>
        <p:cNvPr id="1" name=""/>
        <p:cNvGrpSpPr/>
        <p:nvPr/>
      </p:nvGrpSpPr>
      <p:grpSpPr>
        <a:xfrm>
          <a:off x="0" y="0"/>
          <a:ext cx="0" cy="0"/>
          <a:chOff x="0" y="0"/>
          <a:chExt cx="0" cy="0"/>
        </a:xfrm>
      </p:grpSpPr>
      <p:sp>
        <p:nvSpPr>
          <p:cNvPr id="7" name="Rektangel 6"/>
          <p:cNvSpPr/>
          <p:nvPr userDrawn="1"/>
        </p:nvSpPr>
        <p:spPr>
          <a:xfrm>
            <a:off x="0" y="1889760"/>
            <a:ext cx="12192000" cy="49682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00150"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0" name="Picture Placeholder 3"/>
          <p:cNvSpPr>
            <a:spLocks noGrp="1" noChangeAspect="1"/>
          </p:cNvSpPr>
          <p:nvPr>
            <p:ph type="pic" sz="quarter" idx="13"/>
          </p:nvPr>
        </p:nvSpPr>
        <p:spPr>
          <a:xfrm>
            <a:off x="3783162"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1" name="Picture Placeholder 3"/>
          <p:cNvSpPr>
            <a:spLocks noGrp="1" noChangeAspect="1"/>
          </p:cNvSpPr>
          <p:nvPr>
            <p:ph type="pic" sz="quarter" idx="14"/>
          </p:nvPr>
        </p:nvSpPr>
        <p:spPr>
          <a:xfrm>
            <a:off x="6366174"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2" name="Picture Placeholder 3"/>
          <p:cNvSpPr>
            <a:spLocks noGrp="1" noChangeAspect="1"/>
          </p:cNvSpPr>
          <p:nvPr>
            <p:ph type="pic" sz="quarter" idx="15"/>
          </p:nvPr>
        </p:nvSpPr>
        <p:spPr>
          <a:xfrm>
            <a:off x="8949187"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0" name="Plassholder for tekst 3"/>
          <p:cNvSpPr>
            <a:spLocks noGrp="1"/>
          </p:cNvSpPr>
          <p:nvPr>
            <p:ph type="body" sz="quarter" idx="23" hasCustomPrompt="1"/>
          </p:nvPr>
        </p:nvSpPr>
        <p:spPr>
          <a:xfrm>
            <a:off x="1195358"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4" hasCustomPrompt="1"/>
          </p:nvPr>
        </p:nvSpPr>
        <p:spPr>
          <a:xfrm>
            <a:off x="1200150"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22" name="Plassholder for tekst 3"/>
          <p:cNvSpPr>
            <a:spLocks noGrp="1"/>
          </p:cNvSpPr>
          <p:nvPr>
            <p:ph type="body" sz="quarter" idx="25" hasCustomPrompt="1"/>
          </p:nvPr>
        </p:nvSpPr>
        <p:spPr>
          <a:xfrm>
            <a:off x="3780616"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3" name="Plassholder for tekst 3"/>
          <p:cNvSpPr>
            <a:spLocks noGrp="1"/>
          </p:cNvSpPr>
          <p:nvPr>
            <p:ph type="body" sz="quarter" idx="26" hasCustomPrompt="1"/>
          </p:nvPr>
        </p:nvSpPr>
        <p:spPr>
          <a:xfrm>
            <a:off x="3785408"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Plassholder for tekst 3"/>
          <p:cNvSpPr>
            <a:spLocks noGrp="1"/>
          </p:cNvSpPr>
          <p:nvPr>
            <p:ph type="body" sz="quarter" idx="27" hasCustomPrompt="1"/>
          </p:nvPr>
        </p:nvSpPr>
        <p:spPr>
          <a:xfrm>
            <a:off x="6365874"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5" name="Plassholder for tekst 3"/>
          <p:cNvSpPr>
            <a:spLocks noGrp="1"/>
          </p:cNvSpPr>
          <p:nvPr>
            <p:ph type="body" sz="quarter" idx="28" hasCustomPrompt="1"/>
          </p:nvPr>
        </p:nvSpPr>
        <p:spPr>
          <a:xfrm>
            <a:off x="6370666"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6" name="Plassholder for tekst 3"/>
          <p:cNvSpPr>
            <a:spLocks noGrp="1"/>
          </p:cNvSpPr>
          <p:nvPr>
            <p:ph type="body" sz="quarter" idx="29" hasCustomPrompt="1"/>
          </p:nvPr>
        </p:nvSpPr>
        <p:spPr>
          <a:xfrm>
            <a:off x="8951132"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7" name="Plassholder for tekst 3"/>
          <p:cNvSpPr>
            <a:spLocks noGrp="1"/>
          </p:cNvSpPr>
          <p:nvPr>
            <p:ph type="body" sz="quarter" idx="30" hasCustomPrompt="1"/>
          </p:nvPr>
        </p:nvSpPr>
        <p:spPr>
          <a:xfrm>
            <a:off x="8955924"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8" name="Title Placeholder 14">
            <a:extLst>
              <a:ext uri="{FF2B5EF4-FFF2-40B4-BE49-F238E27FC236}">
                <a16:creationId xmlns:a16="http://schemas.microsoft.com/office/drawing/2014/main" id="{DD223958-2F50-0B42-84DA-352C4D4A16D7}"/>
              </a:ext>
            </a:extLst>
          </p:cNvPr>
          <p:cNvSpPr>
            <a:spLocks noGrp="1"/>
          </p:cNvSpPr>
          <p:nvPr>
            <p:ph type="title" hasCustomPrompt="1"/>
          </p:nvPr>
        </p:nvSpPr>
        <p:spPr>
          <a:xfrm>
            <a:off x="963048" y="0"/>
            <a:ext cx="989552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520325714"/>
      </p:ext>
    </p:extLst>
  </p:cSld>
  <p:clrMapOvr>
    <a:masterClrMapping/>
  </p:clrMapOvr>
  <p:extLst mod="1">
    <p:ext uri="{DCECCB84-F9BA-43D5-87BE-67443E8EF086}">
      <p15:sldGuideLst xmlns:p15="http://schemas.microsoft.com/office/powerpoint/2012/main">
        <p15:guide id="1" orient="horz" pos="2659" userDrawn="1">
          <p15:clr>
            <a:srgbClr val="FBAE40"/>
          </p15:clr>
        </p15:guide>
        <p15:guide id="2" pos="3840" userDrawn="1">
          <p15:clr>
            <a:srgbClr val="FBAE40"/>
          </p15:clr>
        </p15:guide>
        <p15:guide id="3" pos="756" userDrawn="1">
          <p15:clr>
            <a:srgbClr val="FBAE40"/>
          </p15:clr>
        </p15:guide>
        <p15:guide id="4" orient="horz" pos="663" userDrawn="1">
          <p15:clr>
            <a:srgbClr val="FBAE40"/>
          </p15:clr>
        </p15:guide>
        <p15:guide id="5" orient="horz" pos="2863" userDrawn="1">
          <p15:clr>
            <a:srgbClr val="FBAE40"/>
          </p15:clr>
        </p15:guide>
        <p15:guide id="6" orient="horz" pos="2999" userDrawn="1">
          <p15:clr>
            <a:srgbClr val="FBAE40"/>
          </p15:clr>
        </p15:guide>
        <p15:guide id="7" pos="1391" userDrawn="1">
          <p15:clr>
            <a:srgbClr val="FBAE40"/>
          </p15:clr>
        </p15:guide>
        <p15:guide id="8" pos="3046" userDrawn="1">
          <p15:clr>
            <a:srgbClr val="FBAE40"/>
          </p15:clr>
        </p15:guide>
        <p15:guide id="9" pos="4634" userDrawn="1">
          <p15:clr>
            <a:srgbClr val="FBAE40"/>
          </p15:clr>
        </p15:guide>
        <p15:guide id="10" pos="6267"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big pictures">
    <p:spTree>
      <p:nvGrpSpPr>
        <p:cNvPr id="1" name=""/>
        <p:cNvGrpSpPr/>
        <p:nvPr/>
      </p:nvGrpSpPr>
      <p:grpSpPr>
        <a:xfrm>
          <a:off x="0" y="0"/>
          <a:ext cx="0" cy="0"/>
          <a:chOff x="0" y="0"/>
          <a:chExt cx="0" cy="0"/>
        </a:xfrm>
      </p:grpSpPr>
      <p:sp>
        <p:nvSpPr>
          <p:cNvPr id="7" name="Rektangel 6"/>
          <p:cNvSpPr/>
          <p:nvPr userDrawn="1"/>
        </p:nvSpPr>
        <p:spPr>
          <a:xfrm>
            <a:off x="0" y="1595526"/>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13517"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1" name="Gruppe 10"/>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tekst 3"/>
          <p:cNvSpPr>
            <a:spLocks noGrp="1"/>
          </p:cNvSpPr>
          <p:nvPr>
            <p:ph type="body" sz="quarter" idx="23" hasCustomPrompt="1"/>
          </p:nvPr>
        </p:nvSpPr>
        <p:spPr>
          <a:xfrm>
            <a:off x="1677687"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19" name="Plassholder for tekst 3"/>
          <p:cNvSpPr>
            <a:spLocks noGrp="1"/>
          </p:cNvSpPr>
          <p:nvPr>
            <p:ph type="body" sz="quarter" idx="24" hasCustomPrompt="1"/>
          </p:nvPr>
        </p:nvSpPr>
        <p:spPr>
          <a:xfrm>
            <a:off x="1680084"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0" name="Plassholder for tekst 3"/>
          <p:cNvSpPr>
            <a:spLocks noGrp="1"/>
          </p:cNvSpPr>
          <p:nvPr>
            <p:ph type="body" sz="quarter" idx="25" hasCustomPrompt="1"/>
          </p:nvPr>
        </p:nvSpPr>
        <p:spPr>
          <a:xfrm>
            <a:off x="5059768"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6" hasCustomPrompt="1"/>
          </p:nvPr>
        </p:nvSpPr>
        <p:spPr>
          <a:xfrm>
            <a:off x="5064560"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Title Placeholder 14">
            <a:extLst>
              <a:ext uri="{FF2B5EF4-FFF2-40B4-BE49-F238E27FC236}">
                <a16:creationId xmlns:a16="http://schemas.microsoft.com/office/drawing/2014/main" id="{47004A58-6AD6-EB42-BB79-61640848A786}"/>
              </a:ext>
            </a:extLst>
          </p:cNvPr>
          <p:cNvSpPr>
            <a:spLocks noGrp="1"/>
          </p:cNvSpPr>
          <p:nvPr>
            <p:ph type="title" hasCustomPrompt="1"/>
          </p:nvPr>
        </p:nvSpPr>
        <p:spPr>
          <a:xfrm>
            <a:off x="963048" y="0"/>
            <a:ext cx="9867956"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25" name="Picture Placeholder 3">
            <a:extLst>
              <a:ext uri="{FF2B5EF4-FFF2-40B4-BE49-F238E27FC236}">
                <a16:creationId xmlns:a16="http://schemas.microsoft.com/office/drawing/2014/main" id="{DCB06EDE-AB05-1C44-909A-EFCCA237326A}"/>
              </a:ext>
            </a:extLst>
          </p:cNvPr>
          <p:cNvSpPr>
            <a:spLocks noGrp="1" noChangeAspect="1"/>
          </p:cNvSpPr>
          <p:nvPr>
            <p:ph type="pic" sz="quarter" idx="29"/>
          </p:nvPr>
        </p:nvSpPr>
        <p:spPr>
          <a:xfrm>
            <a:off x="4604371"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6" name="Picture Placeholder 3">
            <a:extLst>
              <a:ext uri="{FF2B5EF4-FFF2-40B4-BE49-F238E27FC236}">
                <a16:creationId xmlns:a16="http://schemas.microsoft.com/office/drawing/2014/main" id="{D2F59583-FF6A-8C49-8E77-4BAE9B1C9686}"/>
              </a:ext>
            </a:extLst>
          </p:cNvPr>
          <p:cNvSpPr>
            <a:spLocks noGrp="1" noChangeAspect="1"/>
          </p:cNvSpPr>
          <p:nvPr>
            <p:ph type="pic" sz="quarter" idx="30"/>
          </p:nvPr>
        </p:nvSpPr>
        <p:spPr>
          <a:xfrm>
            <a:off x="7995225"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7" name="Plassholder for tekst 3">
            <a:extLst>
              <a:ext uri="{FF2B5EF4-FFF2-40B4-BE49-F238E27FC236}">
                <a16:creationId xmlns:a16="http://schemas.microsoft.com/office/drawing/2014/main" id="{73F2256C-C282-2D4C-8277-0BFEA935A0B3}"/>
              </a:ext>
            </a:extLst>
          </p:cNvPr>
          <p:cNvSpPr>
            <a:spLocks noGrp="1"/>
          </p:cNvSpPr>
          <p:nvPr>
            <p:ph type="body" sz="quarter" idx="31" hasCustomPrompt="1"/>
          </p:nvPr>
        </p:nvSpPr>
        <p:spPr>
          <a:xfrm>
            <a:off x="8459395"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8" name="Plassholder for tekst 3">
            <a:extLst>
              <a:ext uri="{FF2B5EF4-FFF2-40B4-BE49-F238E27FC236}">
                <a16:creationId xmlns:a16="http://schemas.microsoft.com/office/drawing/2014/main" id="{E5DEA067-AD42-8E47-BD0B-BBBB771D6D0A}"/>
              </a:ext>
            </a:extLst>
          </p:cNvPr>
          <p:cNvSpPr>
            <a:spLocks noGrp="1"/>
          </p:cNvSpPr>
          <p:nvPr>
            <p:ph type="body" sz="quarter" idx="32" hasCustomPrompt="1"/>
          </p:nvPr>
        </p:nvSpPr>
        <p:spPr>
          <a:xfrm>
            <a:off x="8461792"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Tree>
    <p:extLst>
      <p:ext uri="{BB962C8B-B14F-4D97-AF65-F5344CB8AC3E}">
        <p14:creationId xmlns:p14="http://schemas.microsoft.com/office/powerpoint/2010/main" val="560864614"/>
      </p:ext>
    </p:extLst>
  </p:cSld>
  <p:clrMapOvr>
    <a:masterClrMapping/>
  </p:clrMapOvr>
  <p:extLst mod="1">
    <p:ext uri="{DCECCB84-F9BA-43D5-87BE-67443E8EF086}">
      <p15:sldGuideLst xmlns:p15="http://schemas.microsoft.com/office/powerpoint/2012/main">
        <p15:guide id="1" orient="horz" pos="3067"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692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large pictues 2">
    <p:spTree>
      <p:nvGrpSpPr>
        <p:cNvPr id="1" name=""/>
        <p:cNvGrpSpPr/>
        <p:nvPr/>
      </p:nvGrpSpPr>
      <p:grpSpPr>
        <a:xfrm>
          <a:off x="0" y="0"/>
          <a:ext cx="0" cy="0"/>
          <a:chOff x="0" y="0"/>
          <a:chExt cx="0" cy="0"/>
        </a:xfrm>
      </p:grpSpPr>
      <p:sp>
        <p:nvSpPr>
          <p:cNvPr id="12" name="Rektangel 11"/>
          <p:cNvSpPr/>
          <p:nvPr userDrawn="1"/>
        </p:nvSpPr>
        <p:spPr>
          <a:xfrm>
            <a:off x="0" y="1407020"/>
            <a:ext cx="12192000" cy="545097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Picture Placeholder 3"/>
          <p:cNvSpPr>
            <a:spLocks noGrp="1" noChangeAspect="1"/>
          </p:cNvSpPr>
          <p:nvPr>
            <p:ph type="pic" sz="quarter" idx="12"/>
          </p:nvPr>
        </p:nvSpPr>
        <p:spPr>
          <a:xfrm>
            <a:off x="388938"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9" name="Picture Placeholder 3"/>
          <p:cNvSpPr>
            <a:spLocks noGrp="1" noChangeAspect="1"/>
          </p:cNvSpPr>
          <p:nvPr>
            <p:ph type="pic" sz="quarter" idx="13"/>
          </p:nvPr>
        </p:nvSpPr>
        <p:spPr>
          <a:xfrm>
            <a:off x="912216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0" name="Picture Placeholder 3"/>
          <p:cNvSpPr>
            <a:spLocks noGrp="1" noChangeAspect="1"/>
          </p:cNvSpPr>
          <p:nvPr>
            <p:ph type="pic" sz="quarter" idx="14"/>
          </p:nvPr>
        </p:nvSpPr>
        <p:spPr>
          <a:xfrm>
            <a:off x="6211087"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1" name="Picture Placeholder 3"/>
          <p:cNvSpPr>
            <a:spLocks noGrp="1" noChangeAspect="1"/>
          </p:cNvSpPr>
          <p:nvPr>
            <p:ph type="pic" sz="quarter" idx="15"/>
          </p:nvPr>
        </p:nvSpPr>
        <p:spPr>
          <a:xfrm>
            <a:off x="330001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2F639D43-A5BF-4E45-8D2C-61AEFBCF2C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3" name="Plassholder for tekst 2">
            <a:extLst>
              <a:ext uri="{FF2B5EF4-FFF2-40B4-BE49-F238E27FC236}">
                <a16:creationId xmlns:a16="http://schemas.microsoft.com/office/drawing/2014/main" id="{69165697-90A3-7F4D-9BAC-E6CB1B21ABC8}"/>
              </a:ext>
            </a:extLst>
          </p:cNvPr>
          <p:cNvSpPr>
            <a:spLocks noGrp="1"/>
          </p:cNvSpPr>
          <p:nvPr>
            <p:ph type="body" sz="quarter" idx="16" hasCustomPrompt="1"/>
          </p:nvPr>
        </p:nvSpPr>
        <p:spPr>
          <a:xfrm>
            <a:off x="388938"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4" name="Plassholder for tekst 2">
            <a:extLst>
              <a:ext uri="{FF2B5EF4-FFF2-40B4-BE49-F238E27FC236}">
                <a16:creationId xmlns:a16="http://schemas.microsoft.com/office/drawing/2014/main" id="{ACAF4D6E-71BD-764A-9609-680AB10896DA}"/>
              </a:ext>
            </a:extLst>
          </p:cNvPr>
          <p:cNvSpPr>
            <a:spLocks noGrp="1"/>
          </p:cNvSpPr>
          <p:nvPr>
            <p:ph type="body" sz="quarter" idx="17" hasCustomPrompt="1"/>
          </p:nvPr>
        </p:nvSpPr>
        <p:spPr>
          <a:xfrm>
            <a:off x="3300011"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6" name="Plassholder for tekst 2">
            <a:extLst>
              <a:ext uri="{FF2B5EF4-FFF2-40B4-BE49-F238E27FC236}">
                <a16:creationId xmlns:a16="http://schemas.microsoft.com/office/drawing/2014/main" id="{7148776D-B5E2-6948-930C-0C5038FC3884}"/>
              </a:ext>
            </a:extLst>
          </p:cNvPr>
          <p:cNvSpPr>
            <a:spLocks noGrp="1"/>
          </p:cNvSpPr>
          <p:nvPr>
            <p:ph type="body" sz="quarter" idx="18" hasCustomPrompt="1"/>
          </p:nvPr>
        </p:nvSpPr>
        <p:spPr>
          <a:xfrm>
            <a:off x="6211084" y="5059363"/>
            <a:ext cx="2635886"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20" name="Plassholder for tekst 2">
            <a:extLst>
              <a:ext uri="{FF2B5EF4-FFF2-40B4-BE49-F238E27FC236}">
                <a16:creationId xmlns:a16="http://schemas.microsoft.com/office/drawing/2014/main" id="{B54A4618-C4C8-4241-B10D-D4FCCED82939}"/>
              </a:ext>
            </a:extLst>
          </p:cNvPr>
          <p:cNvSpPr>
            <a:spLocks noGrp="1"/>
          </p:cNvSpPr>
          <p:nvPr>
            <p:ph type="body" sz="quarter" idx="19" hasCustomPrompt="1"/>
          </p:nvPr>
        </p:nvSpPr>
        <p:spPr>
          <a:xfrm>
            <a:off x="9122162"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Tree>
    <p:extLst>
      <p:ext uri="{BB962C8B-B14F-4D97-AF65-F5344CB8AC3E}">
        <p14:creationId xmlns:p14="http://schemas.microsoft.com/office/powerpoint/2010/main" val="1660715056"/>
      </p:ext>
    </p:extLst>
  </p:cSld>
  <p:clrMapOvr>
    <a:masterClrMapping/>
  </p:clrMapOvr>
  <p:extLst mod="1">
    <p:ext uri="{DCECCB84-F9BA-43D5-87BE-67443E8EF086}">
      <p15:sldGuideLst xmlns:p15="http://schemas.microsoft.com/office/powerpoint/2012/main">
        <p15:guide id="1" orient="horz" pos="3543" userDrawn="1">
          <p15:clr>
            <a:srgbClr val="FBAE40"/>
          </p15:clr>
        </p15:guide>
        <p15:guide id="2" pos="3840" userDrawn="1">
          <p15:clr>
            <a:srgbClr val="FBAE40"/>
          </p15:clr>
        </p15:guide>
        <p15:guide id="3" orient="horz" pos="663" userDrawn="1">
          <p15:clr>
            <a:srgbClr val="FBAE40"/>
          </p15:clr>
        </p15:guide>
        <p15:guide id="4" pos="2910" userDrawn="1">
          <p15:clr>
            <a:srgbClr val="FBAE40"/>
          </p15:clr>
        </p15:guide>
        <p15:guide id="5" pos="1073" userDrawn="1">
          <p15:clr>
            <a:srgbClr val="FBAE40"/>
          </p15:clr>
        </p15:guide>
        <p15:guide id="6" pos="4747" userDrawn="1">
          <p15:clr>
            <a:srgbClr val="FBAE40"/>
          </p15:clr>
        </p15:guide>
        <p15:guide id="7"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_Cases Cover">
    <p:spTree>
      <p:nvGrpSpPr>
        <p:cNvPr id="1" name=""/>
        <p:cNvGrpSpPr/>
        <p:nvPr/>
      </p:nvGrpSpPr>
      <p:grpSpPr>
        <a:xfrm>
          <a:off x="0" y="0"/>
          <a:ext cx="0" cy="0"/>
          <a:chOff x="0" y="0"/>
          <a:chExt cx="0" cy="0"/>
        </a:xfrm>
      </p:grpSpPr>
      <p:sp>
        <p:nvSpPr>
          <p:cNvPr id="10" name="Rektangel 9"/>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userDrawn="1">
            <p:ph type="body" sz="quarter" idx="20" hasCustomPrompt="1"/>
          </p:nvPr>
        </p:nvSpPr>
        <p:spPr>
          <a:xfrm>
            <a:off x="609600" y="3021942"/>
            <a:ext cx="4876800" cy="1176432"/>
          </a:xfrm>
          <a:prstGeom prst="rect">
            <a:avLst/>
          </a:prstGeom>
        </p:spPr>
        <p:txBody>
          <a:bodyPr/>
          <a:lstStyle>
            <a:lvl1pPr marL="0" indent="0" algn="ctr">
              <a:buNone/>
              <a:defRPr sz="40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dirty="0"/>
              <a:t>Enter reference cases</a:t>
            </a:r>
            <a:br>
              <a:rPr lang="nb-NO" dirty="0"/>
            </a:br>
            <a:r>
              <a:rPr lang="nb-NO" dirty="0"/>
              <a:t>or other</a:t>
            </a:r>
          </a:p>
        </p:txBody>
      </p:sp>
      <p:sp>
        <p:nvSpPr>
          <p:cNvPr id="9" name="Plassholder for tekst 3">
            <a:extLst>
              <a:ext uri="{FF2B5EF4-FFF2-40B4-BE49-F238E27FC236}">
                <a16:creationId xmlns:a16="http://schemas.microsoft.com/office/drawing/2014/main" id="{9506EB3A-1611-5245-82A6-956A39A4C318}"/>
              </a:ext>
            </a:extLst>
          </p:cNvPr>
          <p:cNvSpPr>
            <a:spLocks noGrp="1"/>
          </p:cNvSpPr>
          <p:nvPr>
            <p:ph type="body" sz="quarter" idx="21" hasCustomPrompt="1"/>
          </p:nvPr>
        </p:nvSpPr>
        <p:spPr>
          <a:xfrm>
            <a:off x="6997584" y="3021942"/>
            <a:ext cx="4292832" cy="880985"/>
          </a:xfrm>
          <a:prstGeom prst="rect">
            <a:avLst/>
          </a:prstGeom>
        </p:spPr>
        <p:txBody>
          <a:bodyPr/>
          <a:lstStyle>
            <a:lvl1pPr marL="0" indent="0" algn="ctr">
              <a:buNone/>
              <a:defRPr sz="24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On the following pages are some of our work</a:t>
            </a:r>
          </a:p>
        </p:txBody>
      </p:sp>
      <p:grpSp>
        <p:nvGrpSpPr>
          <p:cNvPr id="7" name="Gruppe 6">
            <a:extLst>
              <a:ext uri="{FF2B5EF4-FFF2-40B4-BE49-F238E27FC236}">
                <a16:creationId xmlns:a16="http://schemas.microsoft.com/office/drawing/2014/main" id="{1F9F2CCF-2F1C-D348-AA12-0E32B769EC72}"/>
              </a:ext>
            </a:extLst>
          </p:cNvPr>
          <p:cNvGrpSpPr/>
          <p:nvPr userDrawn="1"/>
        </p:nvGrpSpPr>
        <p:grpSpPr>
          <a:xfrm>
            <a:off x="8702077" y="0"/>
            <a:ext cx="802800" cy="1052380"/>
            <a:chOff x="0" y="0"/>
            <a:chExt cx="802800" cy="1052380"/>
          </a:xfrm>
        </p:grpSpPr>
        <p:sp>
          <p:nvSpPr>
            <p:cNvPr id="8" name="Rektangel 7">
              <a:extLst>
                <a:ext uri="{FF2B5EF4-FFF2-40B4-BE49-F238E27FC236}">
                  <a16:creationId xmlns:a16="http://schemas.microsoft.com/office/drawing/2014/main" id="{A8BE365B-6B11-2B45-A81A-8831E92C97B0}"/>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a:extLst>
                <a:ext uri="{FF2B5EF4-FFF2-40B4-BE49-F238E27FC236}">
                  <a16:creationId xmlns:a16="http://schemas.microsoft.com/office/drawing/2014/main" id="{B0D0B8E2-308C-7C4C-9B99-46684FE29F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13" name="Rett linje 12">
            <a:extLst>
              <a:ext uri="{FF2B5EF4-FFF2-40B4-BE49-F238E27FC236}">
                <a16:creationId xmlns:a16="http://schemas.microsoft.com/office/drawing/2014/main" id="{4D60BD1F-5EC0-C94A-BCA2-8394466A084F}"/>
              </a:ext>
            </a:extLst>
          </p:cNvPr>
          <p:cNvCxnSpPr>
            <a:cxnSpLocks/>
          </p:cNvCxnSpPr>
          <p:nvPr userDrawn="1"/>
        </p:nvCxnSpPr>
        <p:spPr>
          <a:xfrm>
            <a:off x="7796111" y="6087069"/>
            <a:ext cx="26147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6A996970-26B1-254B-A70D-5D051C0F453B}"/>
              </a:ext>
            </a:extLst>
          </p:cNvPr>
          <p:cNvSpPr>
            <a:spLocks noGrp="1"/>
          </p:cNvSpPr>
          <p:nvPr>
            <p:ph type="body" sz="quarter" idx="22" hasCustomPrompt="1"/>
          </p:nvPr>
        </p:nvSpPr>
        <p:spPr>
          <a:xfrm>
            <a:off x="6096000" y="6215914"/>
            <a:ext cx="6096000" cy="278818"/>
          </a:xfrm>
          <a:prstGeom prst="rect">
            <a:avLst/>
          </a:prstGeom>
        </p:spPr>
        <p:txBody>
          <a:bodyPr/>
          <a:lstStyle>
            <a:lvl1pPr marL="0" indent="0" algn="ctr">
              <a:buNone/>
              <a:defRPr sz="12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Delivering tranformation. Together.</a:t>
            </a:r>
          </a:p>
        </p:txBody>
      </p:sp>
    </p:spTree>
    <p:extLst>
      <p:ext uri="{BB962C8B-B14F-4D97-AF65-F5344CB8AC3E}">
        <p14:creationId xmlns:p14="http://schemas.microsoft.com/office/powerpoint/2010/main" val="368681304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956" userDrawn="1">
          <p15:clr>
            <a:srgbClr val="FBAE40"/>
          </p15:clr>
        </p15:guide>
        <p15:guide id="11" pos="257">
          <p15:clr>
            <a:srgbClr val="FBAE40"/>
          </p15:clr>
        </p15:guide>
        <p15:guide id="12" pos="1912">
          <p15:clr>
            <a:srgbClr val="FBAE40"/>
          </p15:clr>
        </p15:guide>
        <p15:guide id="13" pos="576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_Cases Intro">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021813"/>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1094454" y="1350617"/>
            <a:ext cx="3366451" cy="333790"/>
          </a:xfrm>
          <a:prstGeom prst="rect">
            <a:avLst/>
          </a:prstGeom>
        </p:spPr>
        <p:txBody>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nb-NO"/>
              <a:t>Reference number for instance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1094454" y="2073765"/>
            <a:ext cx="3366451" cy="316698"/>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client name</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516147"/>
            <a:ext cx="3366451"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094454" y="2702815"/>
            <a:ext cx="3366451" cy="316698"/>
          </a:xfrm>
          <a:prstGeom prst="rect">
            <a:avLst/>
          </a:prstGeom>
        </p:spPr>
        <p:txBody>
          <a:bodyPr/>
          <a:lstStyle>
            <a:lvl1pPr marL="0" indent="0">
              <a:lnSpc>
                <a:spcPct val="100000"/>
              </a:lnSpc>
              <a:spcBef>
                <a:spcPts val="0"/>
              </a:spcBef>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project name</a:t>
            </a:r>
          </a:p>
        </p:txBody>
      </p:sp>
      <p:sp>
        <p:nvSpPr>
          <p:cNvPr id="16" name="Plassholder for tekst 3">
            <a:extLst>
              <a:ext uri="{FF2B5EF4-FFF2-40B4-BE49-F238E27FC236}">
                <a16:creationId xmlns:a16="http://schemas.microsoft.com/office/drawing/2014/main" id="{B8C41325-E92E-DD4C-835C-1CDA3CCA73D0}"/>
              </a:ext>
            </a:extLst>
          </p:cNvPr>
          <p:cNvSpPr>
            <a:spLocks noGrp="1"/>
          </p:cNvSpPr>
          <p:nvPr>
            <p:ph type="body" sz="quarter" idx="24" hasCustomPrompt="1"/>
          </p:nvPr>
        </p:nvSpPr>
        <p:spPr>
          <a:xfrm>
            <a:off x="1094454" y="3177498"/>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Discipline</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1094454" y="3357816"/>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Example; Brand identity</a:t>
            </a:r>
          </a:p>
          <a:p>
            <a:pPr lvl="0"/>
            <a:r>
              <a:rPr lang="nb-NO"/>
              <a:t>Digital Design</a:t>
            </a:r>
          </a:p>
        </p:txBody>
      </p:sp>
      <p:sp>
        <p:nvSpPr>
          <p:cNvPr id="18" name="Plassholder for tekst 3">
            <a:extLst>
              <a:ext uri="{FF2B5EF4-FFF2-40B4-BE49-F238E27FC236}">
                <a16:creationId xmlns:a16="http://schemas.microsoft.com/office/drawing/2014/main" id="{0B19E414-F2A5-764F-9F63-C76B74DC2870}"/>
              </a:ext>
            </a:extLst>
          </p:cNvPr>
          <p:cNvSpPr>
            <a:spLocks noGrp="1"/>
          </p:cNvSpPr>
          <p:nvPr>
            <p:ph type="body" sz="quarter" idx="26" hasCustomPrompt="1"/>
          </p:nvPr>
        </p:nvSpPr>
        <p:spPr>
          <a:xfrm>
            <a:off x="1108712" y="4101523"/>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 team</a:t>
            </a:r>
          </a:p>
        </p:txBody>
      </p:sp>
      <p:sp>
        <p:nvSpPr>
          <p:cNvPr id="19" name="Plassholder for tekst 3">
            <a:extLst>
              <a:ext uri="{FF2B5EF4-FFF2-40B4-BE49-F238E27FC236}">
                <a16:creationId xmlns:a16="http://schemas.microsoft.com/office/drawing/2014/main" id="{3FBB5856-30D9-FF40-8BD2-BF25DB1C8327}"/>
              </a:ext>
            </a:extLst>
          </p:cNvPr>
          <p:cNvSpPr>
            <a:spLocks noGrp="1"/>
          </p:cNvSpPr>
          <p:nvPr>
            <p:ph type="body" sz="quarter" idx="27" hasCustomPrompt="1"/>
          </p:nvPr>
        </p:nvSpPr>
        <p:spPr>
          <a:xfrm>
            <a:off x="1108712" y="4281841"/>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names</a:t>
            </a:r>
          </a:p>
          <a:p>
            <a:pPr lvl="0"/>
            <a:r>
              <a:rPr lang="nb-NO"/>
              <a:t>Enter names</a:t>
            </a:r>
          </a:p>
        </p:txBody>
      </p:sp>
      <p:sp>
        <p:nvSpPr>
          <p:cNvPr id="20" name="Plassholder for tekst 3">
            <a:extLst>
              <a:ext uri="{FF2B5EF4-FFF2-40B4-BE49-F238E27FC236}">
                <a16:creationId xmlns:a16="http://schemas.microsoft.com/office/drawing/2014/main" id="{53C00DAE-7112-DC49-8B10-B0AB80974F63}"/>
              </a:ext>
            </a:extLst>
          </p:cNvPr>
          <p:cNvSpPr>
            <a:spLocks noGrp="1"/>
          </p:cNvSpPr>
          <p:nvPr>
            <p:ph type="body" sz="quarter" idx="28" hasCustomPrompt="1"/>
          </p:nvPr>
        </p:nvSpPr>
        <p:spPr>
          <a:xfrm>
            <a:off x="1108712" y="5008484"/>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Office</a:t>
            </a:r>
          </a:p>
        </p:txBody>
      </p:sp>
      <p:sp>
        <p:nvSpPr>
          <p:cNvPr id="21" name="Plassholder for tekst 3">
            <a:extLst>
              <a:ext uri="{FF2B5EF4-FFF2-40B4-BE49-F238E27FC236}">
                <a16:creationId xmlns:a16="http://schemas.microsoft.com/office/drawing/2014/main" id="{AA5F81DE-C680-354A-9DE5-CD50AFAE8C2C}"/>
              </a:ext>
            </a:extLst>
          </p:cNvPr>
          <p:cNvSpPr>
            <a:spLocks noGrp="1"/>
          </p:cNvSpPr>
          <p:nvPr>
            <p:ph type="body" sz="quarter" idx="29" hasCustomPrompt="1"/>
          </p:nvPr>
        </p:nvSpPr>
        <p:spPr>
          <a:xfrm>
            <a:off x="1108712" y="5204678"/>
            <a:ext cx="3366451" cy="366228"/>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Oslo, for instance</a:t>
            </a:r>
          </a:p>
        </p:txBody>
      </p:sp>
      <p:sp>
        <p:nvSpPr>
          <p:cNvPr id="34" name="Plassholder for tekst 3">
            <a:extLst>
              <a:ext uri="{FF2B5EF4-FFF2-40B4-BE49-F238E27FC236}">
                <a16:creationId xmlns:a16="http://schemas.microsoft.com/office/drawing/2014/main" id="{9D4ACC3E-14E2-8147-B473-02F920C74D34}"/>
              </a:ext>
            </a:extLst>
          </p:cNvPr>
          <p:cNvSpPr>
            <a:spLocks noGrp="1"/>
          </p:cNvSpPr>
          <p:nvPr>
            <p:ph type="body" sz="quarter" idx="30" hasCustomPrompt="1"/>
          </p:nvPr>
        </p:nvSpPr>
        <p:spPr>
          <a:xfrm>
            <a:off x="1094455" y="1868447"/>
            <a:ext cx="3366450"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Client</a:t>
            </a:r>
          </a:p>
        </p:txBody>
      </p:sp>
    </p:spTree>
    <p:extLst>
      <p:ext uri="{BB962C8B-B14F-4D97-AF65-F5344CB8AC3E}">
        <p14:creationId xmlns:p14="http://schemas.microsoft.com/office/powerpoint/2010/main" val="1585155621"/>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userDrawn="1">
          <p15:clr>
            <a:srgbClr val="FBAE40"/>
          </p15:clr>
        </p15:guide>
        <p15:guide id="7" orient="horz" pos="119">
          <p15:clr>
            <a:srgbClr val="FBAE40"/>
          </p15:clr>
        </p15:guide>
        <p15:guide id="9" pos="2389" userDrawn="1">
          <p15:clr>
            <a:srgbClr val="FBAE40"/>
          </p15:clr>
        </p15:guide>
        <p15:guide id="11" pos="257">
          <p15:clr>
            <a:srgbClr val="FBAE40"/>
          </p15:clr>
        </p15:guide>
        <p15:guide id="12" pos="2819">
          <p15:clr>
            <a:srgbClr val="FBAE40"/>
          </p15:clr>
        </p15:guide>
        <p15:guide id="13" orient="horz" pos="2115" userDrawn="1">
          <p15:clr>
            <a:srgbClr val="FBAE40"/>
          </p15:clr>
        </p15:guide>
        <p15:guide id="14" orient="horz" pos="2704" userDrawn="1">
          <p15:clr>
            <a:srgbClr val="FBAE40"/>
          </p15:clr>
        </p15:guide>
        <p15:guide id="15" orient="horz" pos="327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pager referances person work">
    <p:bg>
      <p:bgPr>
        <a:solidFill>
          <a:schemeClr val="bg2">
            <a:alpha val="50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2708275"/>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9960000" y="0"/>
            <a:ext cx="2232000" cy="2232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2323965" y="729004"/>
            <a:ext cx="2454292" cy="333790"/>
          </a:xfrm>
          <a:prstGeom prst="rect">
            <a:avLst/>
          </a:prstGeom>
        </p:spPr>
        <p:txBody>
          <a:bodyPr/>
          <a:lstStyle>
            <a:lvl1pPr marL="0" inden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2321716" y="1106230"/>
            <a:ext cx="2456541" cy="736050"/>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position</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339293"/>
            <a:ext cx="3883182" cy="316698"/>
          </a:xfrm>
          <a:prstGeom prst="rect">
            <a:avLst/>
          </a:prstGeom>
        </p:spPr>
        <p:txBody>
          <a:bodyPr/>
          <a:lstStyle>
            <a:lvl1pPr marL="0" indent="0">
              <a:buNone/>
              <a:defRPr sz="16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heading: Key qualifications or other</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108712" y="2873830"/>
            <a:ext cx="3366451" cy="3463094"/>
          </a:xfrm>
          <a:prstGeom prst="rect">
            <a:avLst/>
          </a:prstGeom>
        </p:spPr>
        <p:txBody>
          <a:bodyPr/>
          <a:lstStyle>
            <a:lvl1pPr marL="285750" indent="-285750">
              <a:lnSpc>
                <a:spcPct val="100000"/>
              </a:lnSpc>
              <a:spcBef>
                <a:spcPts val="0"/>
              </a:spcBef>
              <a:buFont typeface="Arial" panose="020B0604020202020204" pitchFamily="34" charset="0"/>
              <a:buChar char="•"/>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4-5 key qualifications</a:t>
            </a:r>
          </a:p>
        </p:txBody>
      </p:sp>
      <p:sp>
        <p:nvSpPr>
          <p:cNvPr id="28" name="Plassholder for bilde 25">
            <a:extLst>
              <a:ext uri="{FF2B5EF4-FFF2-40B4-BE49-F238E27FC236}">
                <a16:creationId xmlns:a16="http://schemas.microsoft.com/office/drawing/2014/main" id="{9C7F50BC-DDBB-9E4B-8097-F4550BAF936D}"/>
              </a:ext>
            </a:extLst>
          </p:cNvPr>
          <p:cNvSpPr>
            <a:spLocks noGrp="1"/>
          </p:cNvSpPr>
          <p:nvPr>
            <p:ph type="pic" sz="quarter" idx="31" hasCustomPrompt="1"/>
          </p:nvPr>
        </p:nvSpPr>
        <p:spPr>
          <a:xfrm>
            <a:off x="9960000" y="4626000"/>
            <a:ext cx="2232000" cy="2232000"/>
          </a:xfrm>
          <a:prstGeom prst="rect">
            <a:avLst/>
          </a:prstGeom>
        </p:spPr>
        <p:txBody>
          <a:bodyPr anchor="ctr"/>
          <a:lstStyle>
            <a:lvl1pPr marL="0" indent="0" algn="ctr">
              <a:buNone/>
              <a:defRPr/>
            </a:lvl1pPr>
          </a:lstStyle>
          <a:p>
            <a:r>
              <a:rPr lang="nb-NO"/>
              <a:t>Image</a:t>
            </a:r>
            <a:endParaRPr/>
          </a:p>
        </p:txBody>
      </p:sp>
      <p:sp>
        <p:nvSpPr>
          <p:cNvPr id="29" name="Plassholder for bilde 25">
            <a:extLst>
              <a:ext uri="{FF2B5EF4-FFF2-40B4-BE49-F238E27FC236}">
                <a16:creationId xmlns:a16="http://schemas.microsoft.com/office/drawing/2014/main" id="{5040E2A3-83DC-4545-8FAB-DBD874947A2D}"/>
              </a:ext>
            </a:extLst>
          </p:cNvPr>
          <p:cNvSpPr>
            <a:spLocks noGrp="1"/>
          </p:cNvSpPr>
          <p:nvPr>
            <p:ph type="pic" sz="quarter" idx="32" hasCustomPrompt="1"/>
          </p:nvPr>
        </p:nvSpPr>
        <p:spPr>
          <a:xfrm>
            <a:off x="9960000" y="2313000"/>
            <a:ext cx="2232000" cy="2232000"/>
          </a:xfrm>
          <a:prstGeom prst="rect">
            <a:avLst/>
          </a:prstGeom>
        </p:spPr>
        <p:txBody>
          <a:bodyPr anchor="ctr"/>
          <a:lstStyle>
            <a:lvl1pPr marL="0" indent="0" algn="ctr">
              <a:buNone/>
              <a:defRPr/>
            </a:lvl1pPr>
          </a:lstStyle>
          <a:p>
            <a:r>
              <a:rPr lang="nb-NO"/>
              <a:t>Image</a:t>
            </a:r>
            <a:endParaRPr/>
          </a:p>
        </p:txBody>
      </p:sp>
      <p:sp>
        <p:nvSpPr>
          <p:cNvPr id="30" name="Plassholder for bilde 25">
            <a:extLst>
              <a:ext uri="{FF2B5EF4-FFF2-40B4-BE49-F238E27FC236}">
                <a16:creationId xmlns:a16="http://schemas.microsoft.com/office/drawing/2014/main" id="{4B837BF2-289E-5B42-A0F7-91A85278AC3C}"/>
              </a:ext>
            </a:extLst>
          </p:cNvPr>
          <p:cNvSpPr>
            <a:spLocks noGrp="1"/>
          </p:cNvSpPr>
          <p:nvPr>
            <p:ph type="pic" sz="quarter" idx="33" hasCustomPrompt="1"/>
          </p:nvPr>
        </p:nvSpPr>
        <p:spPr>
          <a:xfrm>
            <a:off x="7656811" y="0"/>
            <a:ext cx="2232000" cy="2232000"/>
          </a:xfrm>
          <a:prstGeom prst="rect">
            <a:avLst/>
          </a:prstGeom>
        </p:spPr>
        <p:txBody>
          <a:bodyPr anchor="ctr"/>
          <a:lstStyle>
            <a:lvl1pPr marL="0" indent="0" algn="ctr">
              <a:buNone/>
              <a:defRPr/>
            </a:lvl1pPr>
          </a:lstStyle>
          <a:p>
            <a:r>
              <a:rPr lang="nb-NO"/>
              <a:t>Image</a:t>
            </a:r>
            <a:endParaRPr/>
          </a:p>
        </p:txBody>
      </p:sp>
      <p:sp>
        <p:nvSpPr>
          <p:cNvPr id="31" name="Plassholder for bilde 25">
            <a:extLst>
              <a:ext uri="{FF2B5EF4-FFF2-40B4-BE49-F238E27FC236}">
                <a16:creationId xmlns:a16="http://schemas.microsoft.com/office/drawing/2014/main" id="{A6F1C2E2-81B5-E249-9CED-39D1ED6E807B}"/>
              </a:ext>
            </a:extLst>
          </p:cNvPr>
          <p:cNvSpPr>
            <a:spLocks noGrp="1"/>
          </p:cNvSpPr>
          <p:nvPr>
            <p:ph type="pic" sz="quarter" idx="34" hasCustomPrompt="1"/>
          </p:nvPr>
        </p:nvSpPr>
        <p:spPr>
          <a:xfrm>
            <a:off x="7656811" y="4626000"/>
            <a:ext cx="2232000" cy="2232000"/>
          </a:xfrm>
          <a:prstGeom prst="rect">
            <a:avLst/>
          </a:prstGeom>
        </p:spPr>
        <p:txBody>
          <a:bodyPr anchor="ctr"/>
          <a:lstStyle>
            <a:lvl1pPr marL="0" indent="0" algn="ctr">
              <a:buNone/>
              <a:defRPr/>
            </a:lvl1pPr>
          </a:lstStyle>
          <a:p>
            <a:r>
              <a:rPr lang="nb-NO"/>
              <a:t>Image</a:t>
            </a:r>
            <a:endParaRPr/>
          </a:p>
        </p:txBody>
      </p:sp>
      <p:sp>
        <p:nvSpPr>
          <p:cNvPr id="32" name="Plassholder for bilde 25">
            <a:extLst>
              <a:ext uri="{FF2B5EF4-FFF2-40B4-BE49-F238E27FC236}">
                <a16:creationId xmlns:a16="http://schemas.microsoft.com/office/drawing/2014/main" id="{712E5A26-E31B-834F-8A54-B32B227E48D1}"/>
              </a:ext>
            </a:extLst>
          </p:cNvPr>
          <p:cNvSpPr>
            <a:spLocks noGrp="1"/>
          </p:cNvSpPr>
          <p:nvPr>
            <p:ph type="pic" sz="quarter" idx="35" hasCustomPrompt="1"/>
          </p:nvPr>
        </p:nvSpPr>
        <p:spPr>
          <a:xfrm>
            <a:off x="7656811" y="2313000"/>
            <a:ext cx="2232000" cy="2232000"/>
          </a:xfrm>
          <a:prstGeom prst="rect">
            <a:avLst/>
          </a:prstGeom>
        </p:spPr>
        <p:txBody>
          <a:bodyPr anchor="ctr"/>
          <a:lstStyle>
            <a:lvl1pPr marL="0" indent="0" algn="ctr">
              <a:buNone/>
              <a:defRPr/>
            </a:lvl1pPr>
          </a:lstStyle>
          <a:p>
            <a:r>
              <a:rPr lang="nb-NO"/>
              <a:t>Image</a:t>
            </a:r>
            <a:endParaRPr/>
          </a:p>
        </p:txBody>
      </p:sp>
      <p:sp>
        <p:nvSpPr>
          <p:cNvPr id="33" name="Plassholder for bilde 25">
            <a:extLst>
              <a:ext uri="{FF2B5EF4-FFF2-40B4-BE49-F238E27FC236}">
                <a16:creationId xmlns:a16="http://schemas.microsoft.com/office/drawing/2014/main" id="{625C931B-443F-824B-B6E0-A3186395FAAF}"/>
              </a:ext>
            </a:extLst>
          </p:cNvPr>
          <p:cNvSpPr>
            <a:spLocks noGrp="1"/>
          </p:cNvSpPr>
          <p:nvPr>
            <p:ph type="pic" sz="quarter" idx="36" hasCustomPrompt="1"/>
          </p:nvPr>
        </p:nvSpPr>
        <p:spPr>
          <a:xfrm>
            <a:off x="5353622" y="0"/>
            <a:ext cx="2232000" cy="2232000"/>
          </a:xfrm>
          <a:prstGeom prst="rect">
            <a:avLst/>
          </a:prstGeom>
        </p:spPr>
        <p:txBody>
          <a:bodyPr anchor="ctr"/>
          <a:lstStyle>
            <a:lvl1pPr marL="0" indent="0" algn="ctr">
              <a:buNone/>
              <a:defRPr/>
            </a:lvl1pPr>
          </a:lstStyle>
          <a:p>
            <a:r>
              <a:rPr lang="nb-NO"/>
              <a:t>Image</a:t>
            </a:r>
            <a:endParaRPr/>
          </a:p>
        </p:txBody>
      </p:sp>
      <p:sp>
        <p:nvSpPr>
          <p:cNvPr id="35" name="Plassholder for bilde 25">
            <a:extLst>
              <a:ext uri="{FF2B5EF4-FFF2-40B4-BE49-F238E27FC236}">
                <a16:creationId xmlns:a16="http://schemas.microsoft.com/office/drawing/2014/main" id="{7D149A20-A6ED-2346-9133-9C68760B184F}"/>
              </a:ext>
            </a:extLst>
          </p:cNvPr>
          <p:cNvSpPr>
            <a:spLocks noGrp="1"/>
          </p:cNvSpPr>
          <p:nvPr>
            <p:ph type="pic" sz="quarter" idx="37" hasCustomPrompt="1"/>
          </p:nvPr>
        </p:nvSpPr>
        <p:spPr>
          <a:xfrm>
            <a:off x="5353622" y="4626000"/>
            <a:ext cx="2232000" cy="2232000"/>
          </a:xfrm>
          <a:prstGeom prst="rect">
            <a:avLst/>
          </a:prstGeom>
        </p:spPr>
        <p:txBody>
          <a:bodyPr anchor="ctr"/>
          <a:lstStyle>
            <a:lvl1pPr marL="0" indent="0" algn="ctr">
              <a:buNone/>
              <a:defRPr/>
            </a:lvl1pPr>
          </a:lstStyle>
          <a:p>
            <a:r>
              <a:rPr lang="nb-NO"/>
              <a:t>Image</a:t>
            </a:r>
            <a:endParaRPr/>
          </a:p>
        </p:txBody>
      </p:sp>
      <p:sp>
        <p:nvSpPr>
          <p:cNvPr id="36" name="Plassholder for bilde 25">
            <a:extLst>
              <a:ext uri="{FF2B5EF4-FFF2-40B4-BE49-F238E27FC236}">
                <a16:creationId xmlns:a16="http://schemas.microsoft.com/office/drawing/2014/main" id="{177FFDC3-A1F4-9F43-A310-6478FF4BF078}"/>
              </a:ext>
            </a:extLst>
          </p:cNvPr>
          <p:cNvSpPr>
            <a:spLocks noGrp="1"/>
          </p:cNvSpPr>
          <p:nvPr>
            <p:ph type="pic" sz="quarter" idx="38" hasCustomPrompt="1"/>
          </p:nvPr>
        </p:nvSpPr>
        <p:spPr>
          <a:xfrm>
            <a:off x="5353622" y="2313000"/>
            <a:ext cx="2232000" cy="2232000"/>
          </a:xfrm>
          <a:prstGeom prst="rect">
            <a:avLst/>
          </a:prstGeom>
        </p:spPr>
        <p:txBody>
          <a:bodyPr anchor="ctr"/>
          <a:lstStyle>
            <a:lvl1pPr marL="0" indent="0" algn="ctr">
              <a:buNone/>
              <a:defRPr/>
            </a:lvl1pPr>
          </a:lstStyle>
          <a:p>
            <a:r>
              <a:rPr lang="nb-NO"/>
              <a:t>Image</a:t>
            </a:r>
            <a:endParaRPr/>
          </a:p>
        </p:txBody>
      </p:sp>
      <p:sp>
        <p:nvSpPr>
          <p:cNvPr id="37" name="Plassholder for bilde 25">
            <a:extLst>
              <a:ext uri="{FF2B5EF4-FFF2-40B4-BE49-F238E27FC236}">
                <a16:creationId xmlns:a16="http://schemas.microsoft.com/office/drawing/2014/main" id="{68BD26D3-0E21-AD45-99AD-F566E35D4F01}"/>
              </a:ext>
            </a:extLst>
          </p:cNvPr>
          <p:cNvSpPr>
            <a:spLocks noGrp="1"/>
          </p:cNvSpPr>
          <p:nvPr>
            <p:ph type="pic" sz="quarter" idx="39" hasCustomPrompt="1"/>
          </p:nvPr>
        </p:nvSpPr>
        <p:spPr>
          <a:xfrm rot="21269331">
            <a:off x="1222827" y="678554"/>
            <a:ext cx="982778" cy="982778"/>
          </a:xfrm>
          <a:prstGeom prst="rect">
            <a:avLst/>
          </a:prstGeom>
          <a:ln w="63500">
            <a:solidFill>
              <a:schemeClr val="bg1"/>
            </a:solidFill>
          </a:ln>
        </p:spPr>
        <p:txBody>
          <a:bodyPr anchor="ctr"/>
          <a:lstStyle>
            <a:lvl1pPr marL="0" indent="0" algn="ctr">
              <a:buNone/>
              <a:defRPr sz="1200"/>
            </a:lvl1pPr>
          </a:lstStyle>
          <a:p>
            <a:r>
              <a:rPr lang="nb-NO"/>
              <a:t>Image</a:t>
            </a:r>
            <a:endParaRPr/>
          </a:p>
        </p:txBody>
      </p:sp>
    </p:spTree>
    <p:extLst>
      <p:ext uri="{BB962C8B-B14F-4D97-AF65-F5344CB8AC3E}">
        <p14:creationId xmlns:p14="http://schemas.microsoft.com/office/powerpoint/2010/main" val="482432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p15:clr>
            <a:srgbClr val="FBAE40"/>
          </p15:clr>
        </p15:guide>
        <p15:guide id="7" orient="horz" pos="119">
          <p15:clr>
            <a:srgbClr val="FBAE40"/>
          </p15:clr>
        </p15:guide>
        <p15:guide id="9" pos="2389">
          <p15:clr>
            <a:srgbClr val="FBAE40"/>
          </p15:clr>
        </p15:guide>
        <p15:guide id="11" pos="257">
          <p15:clr>
            <a:srgbClr val="FBAE40"/>
          </p15:clr>
        </p15:guide>
        <p15:guide id="12" pos="2819">
          <p15:clr>
            <a:srgbClr val="FBAE40"/>
          </p15:clr>
        </p15:guide>
        <p15:guide id="13" orient="horz" pos="2115">
          <p15:clr>
            <a:srgbClr val="FBAE40"/>
          </p15:clr>
        </p15:guide>
        <p15:guide id="14" orient="horz" pos="2704">
          <p15:clr>
            <a:srgbClr val="FBAE40"/>
          </p15:clr>
        </p15:guide>
        <p15:guide id="15" orient="horz" pos="32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alking in the stree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8"/>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cxnSp>
        <p:nvCxnSpPr>
          <p:cNvPr id="4" name="Rett linje 3">
            <a:extLst>
              <a:ext uri="{FF2B5EF4-FFF2-40B4-BE49-F238E27FC236}">
                <a16:creationId xmlns:a16="http://schemas.microsoft.com/office/drawing/2014/main" id="{CECB6990-08C9-7144-BA0E-A4CC4244ECC0}"/>
              </a:ext>
            </a:extLst>
          </p:cNvPr>
          <p:cNvCxnSpPr>
            <a:cxnSpLocks/>
          </p:cNvCxnSpPr>
          <p:nvPr userDrawn="1"/>
        </p:nvCxnSpPr>
        <p:spPr>
          <a:xfrm>
            <a:off x="2743200" y="4249812"/>
            <a:ext cx="37894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0A4D05EC-D080-A442-8A2D-7B2BF4DC2115}"/>
              </a:ext>
            </a:extLst>
          </p:cNvPr>
          <p:cNvCxnSpPr>
            <a:cxnSpLocks/>
          </p:cNvCxnSpPr>
          <p:nvPr userDrawn="1"/>
        </p:nvCxnSpPr>
        <p:spPr>
          <a:xfrm>
            <a:off x="4983210" y="3714158"/>
            <a:ext cx="32539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7D24EF4-1E16-ED45-9912-8350E1C0D153}"/>
              </a:ext>
            </a:extLst>
          </p:cNvPr>
          <p:cNvCxnSpPr>
            <a:cxnSpLocks/>
          </p:cNvCxnSpPr>
          <p:nvPr userDrawn="1"/>
        </p:nvCxnSpPr>
        <p:spPr>
          <a:xfrm>
            <a:off x="3702050" y="5840543"/>
            <a:ext cx="96193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22F7B356-29B2-374B-BAC3-BC60F85BD239}"/>
              </a:ext>
            </a:extLst>
          </p:cNvPr>
          <p:cNvSpPr/>
          <p:nvPr userDrawn="1"/>
        </p:nvSpPr>
        <p:spPr>
          <a:xfrm>
            <a:off x="3149356" y="4222415"/>
            <a:ext cx="57600" cy="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Ellipse 15">
            <a:extLst>
              <a:ext uri="{FF2B5EF4-FFF2-40B4-BE49-F238E27FC236}">
                <a16:creationId xmlns:a16="http://schemas.microsoft.com/office/drawing/2014/main" id="{DBF312D2-CFF9-CF4D-A646-E128CD36571D}"/>
              </a:ext>
            </a:extLst>
          </p:cNvPr>
          <p:cNvSpPr/>
          <p:nvPr userDrawn="1"/>
        </p:nvSpPr>
        <p:spPr>
          <a:xfrm>
            <a:off x="3066909" y="4138565"/>
            <a:ext cx="222494" cy="2224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9001F1C7-F7C5-7B4B-8DDA-4D8C827C9E97}"/>
              </a:ext>
            </a:extLst>
          </p:cNvPr>
          <p:cNvSpPr/>
          <p:nvPr userDrawn="1"/>
        </p:nvSpPr>
        <p:spPr>
          <a:xfrm>
            <a:off x="4663981" y="5801551"/>
            <a:ext cx="77984" cy="7798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Ellipse 17">
            <a:extLst>
              <a:ext uri="{FF2B5EF4-FFF2-40B4-BE49-F238E27FC236}">
                <a16:creationId xmlns:a16="http://schemas.microsoft.com/office/drawing/2014/main" id="{23D7176E-2683-984F-ADB2-18A4B477F496}"/>
              </a:ext>
            </a:extLst>
          </p:cNvPr>
          <p:cNvSpPr/>
          <p:nvPr userDrawn="1"/>
        </p:nvSpPr>
        <p:spPr>
          <a:xfrm>
            <a:off x="5378027" y="3675846"/>
            <a:ext cx="76624" cy="76624"/>
          </a:xfrm>
          <a:prstGeom prst="ellipse">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a:extLst>
              <a:ext uri="{FF2B5EF4-FFF2-40B4-BE49-F238E27FC236}">
                <a16:creationId xmlns:a16="http://schemas.microsoft.com/office/drawing/2014/main" id="{1E10E468-3202-1741-A720-66DA13AF679D}"/>
              </a:ext>
            </a:extLst>
          </p:cNvPr>
          <p:cNvSpPr/>
          <p:nvPr userDrawn="1"/>
        </p:nvSpPr>
        <p:spPr>
          <a:xfrm>
            <a:off x="3949276" y="4696608"/>
            <a:ext cx="151617" cy="151617"/>
          </a:xfrm>
          <a:prstGeom prst="ellipse">
            <a:avLst/>
          </a:prstGeom>
          <a:solidFill>
            <a:srgbClr val="DA404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2205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1000"/>
                                        <p:tgtEl>
                                          <p:spTgt spid="12">
                                            <p:txEl>
                                              <p:pRg st="0" end="0"/>
                                            </p:txEl>
                                          </p:spTgt>
                                        </p:tgtEl>
                                      </p:cBhvr>
                                    </p:animEffect>
                                  </p:childTnLst>
                                </p:cTn>
                              </p:par>
                            </p:childTnLst>
                          </p:cTn>
                        </p:par>
                        <p:par>
                          <p:cTn id="8" fill="hold">
                            <p:stCondLst>
                              <p:cond delay="1000"/>
                            </p:stCondLst>
                            <p:childTnLst>
                              <p:par>
                                <p:cTn id="9" presetID="12" presetClass="entr" presetSubtype="8" repeatCount="indefinite"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12" presetClass="entr" presetSubtype="2" repeatCount="indefinite"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p:tgtEl>
                                          <p:spTgt spid="11"/>
                                        </p:tgtEl>
                                        <p:attrNameLst>
                                          <p:attrName>ppt_x</p:attrName>
                                        </p:attrNameLst>
                                      </p:cBhvr>
                                      <p:tavLst>
                                        <p:tav tm="0">
                                          <p:val>
                                            <p:strVal val="#ppt_x+#ppt_w*1.125000"/>
                                          </p:val>
                                        </p:tav>
                                        <p:tav tm="100000">
                                          <p:val>
                                            <p:strVal val="#ppt_x"/>
                                          </p:val>
                                        </p:tav>
                                      </p:tavLst>
                                    </p:anim>
                                    <p:animEffect transition="in" filter="wipe(left)">
                                      <p:cBhvr>
                                        <p:cTn id="16" dur="1000"/>
                                        <p:tgtEl>
                                          <p:spTgt spid="11"/>
                                        </p:tgtEl>
                                      </p:cBhvr>
                                    </p:animEffect>
                                  </p:childTnLst>
                                </p:cTn>
                              </p:par>
                              <p:par>
                                <p:cTn id="17" presetID="12" presetClass="entr" presetSubtype="8" repeatCount="indefinite"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p:tgtEl>
                                          <p:spTgt spid="15"/>
                                        </p:tgtEl>
                                        <p:attrNameLst>
                                          <p:attrName>ppt_x</p:attrName>
                                        </p:attrNameLst>
                                      </p:cBhvr>
                                      <p:tavLst>
                                        <p:tav tm="0">
                                          <p:val>
                                            <p:strVal val="#ppt_x-#ppt_w*1.125000"/>
                                          </p:val>
                                        </p:tav>
                                        <p:tav tm="100000">
                                          <p:val>
                                            <p:strVal val="#ppt_x"/>
                                          </p:val>
                                        </p:tav>
                                      </p:tavLst>
                                    </p:anim>
                                    <p:animEffect transition="in" filter="wipe(right)">
                                      <p:cBhvr>
                                        <p:cTn id="20" dur="2000"/>
                                        <p:tgtEl>
                                          <p:spTgt spid="15"/>
                                        </p:tgtEl>
                                      </p:cBhvr>
                                    </p:animEffect>
                                  </p:childTnLst>
                                </p:cTn>
                              </p:par>
                              <p:par>
                                <p:cTn id="21" presetID="26" presetClass="emph" presetSubtype="0" repeatCount="indefinite" fill="hold" grpId="0" nodeType="with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26" presetClass="emph" presetSubtype="0" repeatCount="indefinite" fill="hold" grpId="0" nodeType="with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26" presetClass="emph" presetSubtype="0" repeatCount="indefinite" fill="hold" grpId="0" nodeType="withEffect">
                                  <p:stCondLst>
                                    <p:cond delay="0"/>
                                  </p:stCondLst>
                                  <p:childTnLst>
                                    <p:animEffect transition="out" filter="fade">
                                      <p:cBhvr>
                                        <p:cTn id="28" dur="500" tmFilter="0, 0; .2, .5; .8, .5; 1, 0"/>
                                        <p:tgtEl>
                                          <p:spTgt spid="17"/>
                                        </p:tgtEl>
                                      </p:cBhvr>
                                    </p:animEffect>
                                    <p:animScale>
                                      <p:cBhvr>
                                        <p:cTn id="29" dur="250" autoRev="1" fill="hold"/>
                                        <p:tgtEl>
                                          <p:spTgt spid="17"/>
                                        </p:tgtEl>
                                      </p:cBhvr>
                                      <p:by x="105000" y="105000"/>
                                    </p:animScale>
                                  </p:childTnLst>
                                </p:cTn>
                              </p:par>
                              <p:par>
                                <p:cTn id="30" presetID="26" presetClass="emph" presetSubtype="0" repeatCount="indefinite" fill="hold" grpId="0"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4" presetClass="entr" presetSubtype="1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randombar(horizontal)">
                      <p:cBhvr>
                        <p:cTn dur="1000"/>
                        <p:tgtEl>
                          <p:spTgt spid="12"/>
                        </p:tgtEl>
                      </p:cBhvr>
                    </p:animEffect>
                  </p:childTnLst>
                </p:cTn>
              </p:par>
            </p:tnLst>
          </p:tmpl>
        </p:tmplLst>
      </p:bldP>
      <p:bldP spid="8" grpId="0" animBg="1"/>
      <p:bldP spid="16" grpId="0" animBg="1"/>
      <p:bldP spid="17" grpId="0" animBg="1"/>
      <p:bldP spid="18" grpId="0" animBg="1"/>
      <p:bldP spid="2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85232"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85232"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25" name="Rett linje 24">
            <a:extLst>
              <a:ext uri="{FF2B5EF4-FFF2-40B4-BE49-F238E27FC236}">
                <a16:creationId xmlns:a16="http://schemas.microsoft.com/office/drawing/2014/main" id="{DCA78480-59D9-5241-A5A5-C0832C3D6BF0}"/>
              </a:ext>
            </a:extLst>
          </p:cNvPr>
          <p:cNvCxnSpPr>
            <a:cxnSpLocks/>
          </p:cNvCxnSpPr>
          <p:nvPr userDrawn="1"/>
        </p:nvCxnSpPr>
        <p:spPr>
          <a:xfrm>
            <a:off x="1025897" y="1046013"/>
            <a:ext cx="469989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13491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5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65568"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65568"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12" name="Rett linje 11">
            <a:extLst>
              <a:ext uri="{FF2B5EF4-FFF2-40B4-BE49-F238E27FC236}">
                <a16:creationId xmlns:a16="http://schemas.microsoft.com/office/drawing/2014/main" id="{EDC6BF55-3487-E749-A376-360B67DAF804}"/>
              </a:ext>
            </a:extLst>
          </p:cNvPr>
          <p:cNvCxnSpPr>
            <a:cxnSpLocks/>
          </p:cNvCxnSpPr>
          <p:nvPr userDrawn="1"/>
        </p:nvCxnSpPr>
        <p:spPr>
          <a:xfrm>
            <a:off x="1025897" y="1046013"/>
            <a:ext cx="468057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6510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userDrawn="1">
          <p15:clr>
            <a:srgbClr val="FBAE40"/>
          </p15:clr>
        </p15:guide>
        <p15:guide id="11" pos="257">
          <p15:clr>
            <a:srgbClr val="FBAE40"/>
          </p15:clr>
        </p15:guide>
        <p15:guide id="12" pos="1912" userDrawn="1">
          <p15:clr>
            <a:srgbClr val="FBAE40"/>
          </p15:clr>
        </p15:guide>
        <p15:guide id="13" orient="horz" pos="5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b_Cases images, more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cxnSp>
        <p:nvCxnSpPr>
          <p:cNvPr id="13" name="Rett linje 12">
            <a:extLst>
              <a:ext uri="{FF2B5EF4-FFF2-40B4-BE49-F238E27FC236}">
                <a16:creationId xmlns:a16="http://schemas.microsoft.com/office/drawing/2014/main" id="{F1836B6F-89B9-6D42-86C5-2159DB1464B5}"/>
              </a:ext>
            </a:extLst>
          </p:cNvPr>
          <p:cNvCxnSpPr>
            <a:cxnSpLocks/>
          </p:cNvCxnSpPr>
          <p:nvPr userDrawn="1"/>
        </p:nvCxnSpPr>
        <p:spPr>
          <a:xfrm>
            <a:off x="1200150" y="6225018"/>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3E121DA6-AF65-2144-A3CD-8A7434F1B102}"/>
              </a:ext>
            </a:extLst>
          </p:cNvPr>
          <p:cNvSpPr>
            <a:spLocks noGrp="1"/>
          </p:cNvSpPr>
          <p:nvPr>
            <p:ph type="body" sz="quarter" idx="20" hasCustomPrompt="1"/>
          </p:nvPr>
        </p:nvSpPr>
        <p:spPr>
          <a:xfrm>
            <a:off x="1094454" y="1113780"/>
            <a:ext cx="3366451" cy="435894"/>
          </a:xfrm>
          <a:prstGeom prst="rect">
            <a:avLst/>
          </a:prstGeom>
        </p:spPr>
        <p:txBody>
          <a:bodyPr/>
          <a:lstStyle>
            <a:lvl1pPr marL="0" indent="0">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6" name="Plassholder for tekst 3">
            <a:extLst>
              <a:ext uri="{FF2B5EF4-FFF2-40B4-BE49-F238E27FC236}">
                <a16:creationId xmlns:a16="http://schemas.microsoft.com/office/drawing/2014/main" id="{074D6D76-7577-6E43-A5B0-FA5FB2665998}"/>
              </a:ext>
            </a:extLst>
          </p:cNvPr>
          <p:cNvSpPr>
            <a:spLocks noGrp="1"/>
          </p:cNvSpPr>
          <p:nvPr>
            <p:ph type="body" sz="quarter" idx="25" hasCustomPrompt="1"/>
          </p:nvPr>
        </p:nvSpPr>
        <p:spPr>
          <a:xfrm>
            <a:off x="1094454" y="1660122"/>
            <a:ext cx="4425400" cy="4307541"/>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Tree>
    <p:extLst>
      <p:ext uri="{BB962C8B-B14F-4D97-AF65-F5344CB8AC3E}">
        <p14:creationId xmlns:p14="http://schemas.microsoft.com/office/powerpoint/2010/main" val="17170330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3929" userDrawn="1">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34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_Cases Images more, no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Plassholder for bilde 25">
            <a:extLst>
              <a:ext uri="{FF2B5EF4-FFF2-40B4-BE49-F238E27FC236}">
                <a16:creationId xmlns:a16="http://schemas.microsoft.com/office/drawing/2014/main" id="{97FC87BE-C44B-8547-8460-E6B959C1847A}"/>
              </a:ext>
            </a:extLst>
          </p:cNvPr>
          <p:cNvSpPr>
            <a:spLocks noGrp="1"/>
          </p:cNvSpPr>
          <p:nvPr>
            <p:ph type="pic" sz="quarter" idx="28" hasCustomPrompt="1"/>
          </p:nvPr>
        </p:nvSpPr>
        <p:spPr>
          <a:xfrm>
            <a:off x="0" y="3158346"/>
            <a:ext cx="6096001" cy="3705230"/>
          </a:xfrm>
          <a:prstGeom prst="rect">
            <a:avLst/>
          </a:prstGeom>
        </p:spPr>
        <p:txBody>
          <a:bodyPr anchor="ctr"/>
          <a:lstStyle>
            <a:lvl1pPr marL="0" indent="0" algn="ctr">
              <a:buNone/>
              <a:defRPr/>
            </a:lvl1pPr>
          </a:lstStyle>
          <a:p>
            <a:r>
              <a:rPr lang="nb-NO"/>
              <a:t>Image</a:t>
            </a:r>
            <a:endParaRPr/>
          </a:p>
        </p:txBody>
      </p:sp>
      <p:sp>
        <p:nvSpPr>
          <p:cNvPr id="13" name="Plassholder for bilde 25">
            <a:extLst>
              <a:ext uri="{FF2B5EF4-FFF2-40B4-BE49-F238E27FC236}">
                <a16:creationId xmlns:a16="http://schemas.microsoft.com/office/drawing/2014/main" id="{93D39770-71D1-B74B-8E7E-8A046B2E7152}"/>
              </a:ext>
            </a:extLst>
          </p:cNvPr>
          <p:cNvSpPr>
            <a:spLocks noGrp="1"/>
          </p:cNvSpPr>
          <p:nvPr>
            <p:ph type="pic" sz="quarter" idx="29" hasCustomPrompt="1"/>
          </p:nvPr>
        </p:nvSpPr>
        <p:spPr>
          <a:xfrm>
            <a:off x="1524000" y="1062023"/>
            <a:ext cx="1512000" cy="184002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0"/>
            <a:ext cx="6100764" cy="6863575"/>
          </a:xfrm>
          <a:prstGeom prst="rect">
            <a:avLst/>
          </a:prstGeom>
        </p:spPr>
        <p:txBody>
          <a:bodyPr anchor="ctr"/>
          <a:lstStyle>
            <a:lvl1pPr marL="0" indent="0" algn="ctr">
              <a:buNone/>
              <a:defRPr/>
            </a:lvl1pPr>
          </a:lstStyle>
          <a:p>
            <a:r>
              <a:rPr lang="nb-NO"/>
              <a:t>Image</a:t>
            </a:r>
            <a:endParaRPr/>
          </a:p>
        </p:txBody>
      </p:sp>
      <p:sp>
        <p:nvSpPr>
          <p:cNvPr id="15" name="Plassholder for bilde 25">
            <a:extLst>
              <a:ext uri="{FF2B5EF4-FFF2-40B4-BE49-F238E27FC236}">
                <a16:creationId xmlns:a16="http://schemas.microsoft.com/office/drawing/2014/main" id="{20E7C895-5C1F-6445-AA44-2AB0BB02C63A}"/>
              </a:ext>
            </a:extLst>
          </p:cNvPr>
          <p:cNvSpPr>
            <a:spLocks noGrp="1"/>
          </p:cNvSpPr>
          <p:nvPr>
            <p:ph type="pic" sz="quarter" idx="30" hasCustomPrompt="1"/>
          </p:nvPr>
        </p:nvSpPr>
        <p:spPr>
          <a:xfrm>
            <a:off x="3053125" y="1062023"/>
            <a:ext cx="1512000" cy="184002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304749352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pos="9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Cases only images">
    <p:spTree>
      <p:nvGrpSpPr>
        <p:cNvPr id="1" name=""/>
        <p:cNvGrpSpPr/>
        <p:nvPr/>
      </p:nvGrpSpPr>
      <p:grpSpPr>
        <a:xfrm>
          <a:off x="0" y="0"/>
          <a:ext cx="0" cy="0"/>
          <a:chOff x="0" y="0"/>
          <a:chExt cx="0" cy="0"/>
        </a:xfrm>
      </p:grpSpPr>
      <p:sp>
        <p:nvSpPr>
          <p:cNvPr id="12" name="Plassholder for bilde 4">
            <a:extLst>
              <a:ext uri="{FF2B5EF4-FFF2-40B4-BE49-F238E27FC236}">
                <a16:creationId xmlns:a16="http://schemas.microsoft.com/office/drawing/2014/main" id="{DD8E1881-BE65-A041-BF1A-4982851EF64D}"/>
              </a:ext>
            </a:extLst>
          </p:cNvPr>
          <p:cNvSpPr>
            <a:spLocks noGrp="1"/>
          </p:cNvSpPr>
          <p:nvPr>
            <p:ph type="pic" sz="quarter" idx="15" hasCustomPrompt="1"/>
          </p:nvPr>
        </p:nvSpPr>
        <p:spPr>
          <a:xfrm>
            <a:off x="-9061" y="1404"/>
            <a:ext cx="5921723" cy="68979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 name="connsiteX0" fmla="*/ 806042 w 6063480"/>
              <a:gd name="connsiteY0" fmla="*/ 7750 h 6881693"/>
              <a:gd name="connsiteX1" fmla="*/ 6063439 w 6063480"/>
              <a:gd name="connsiteY1" fmla="*/ 0 h 6881693"/>
              <a:gd name="connsiteX2" fmla="*/ 5765873 w 6063480"/>
              <a:gd name="connsiteY2" fmla="*/ 6879811 h 6881693"/>
              <a:gd name="connsiteX3" fmla="*/ 1823 w 6063480"/>
              <a:gd name="connsiteY3" fmla="*/ 6877859 h 6881693"/>
              <a:gd name="connsiteX4" fmla="*/ 6265 w 6063480"/>
              <a:gd name="connsiteY4" fmla="*/ 1058459 h 6881693"/>
              <a:gd name="connsiteX5" fmla="*/ 805109 w 6063480"/>
              <a:gd name="connsiteY5" fmla="*/ 1055015 h 6881693"/>
              <a:gd name="connsiteX6" fmla="*/ 806042 w 6063480"/>
              <a:gd name="connsiteY6" fmla="*/ 7750 h 6881693"/>
              <a:gd name="connsiteX0" fmla="*/ 806042 w 5768716"/>
              <a:gd name="connsiteY0" fmla="*/ 7750 h 6881693"/>
              <a:gd name="connsiteX1" fmla="*/ 5758639 w 5768716"/>
              <a:gd name="connsiteY1" fmla="*/ 0 h 6881693"/>
              <a:gd name="connsiteX2" fmla="*/ 5765873 w 5768716"/>
              <a:gd name="connsiteY2" fmla="*/ 6879811 h 6881693"/>
              <a:gd name="connsiteX3" fmla="*/ 1823 w 5768716"/>
              <a:gd name="connsiteY3" fmla="*/ 6877859 h 6881693"/>
              <a:gd name="connsiteX4" fmla="*/ 6265 w 5768716"/>
              <a:gd name="connsiteY4" fmla="*/ 1058459 h 6881693"/>
              <a:gd name="connsiteX5" fmla="*/ 805109 w 5768716"/>
              <a:gd name="connsiteY5" fmla="*/ 1055015 h 6881693"/>
              <a:gd name="connsiteX6" fmla="*/ 806042 w 5768716"/>
              <a:gd name="connsiteY6" fmla="*/ 7750 h 6881693"/>
              <a:gd name="connsiteX0" fmla="*/ 806042 w 6046549"/>
              <a:gd name="connsiteY0" fmla="*/ 7750 h 6881693"/>
              <a:gd name="connsiteX1" fmla="*/ 6046506 w 6046549"/>
              <a:gd name="connsiteY1" fmla="*/ 0 h 6881693"/>
              <a:gd name="connsiteX2" fmla="*/ 5765873 w 6046549"/>
              <a:gd name="connsiteY2" fmla="*/ 6879811 h 6881693"/>
              <a:gd name="connsiteX3" fmla="*/ 1823 w 6046549"/>
              <a:gd name="connsiteY3" fmla="*/ 6877859 h 6881693"/>
              <a:gd name="connsiteX4" fmla="*/ 6265 w 6046549"/>
              <a:gd name="connsiteY4" fmla="*/ 1058459 h 6881693"/>
              <a:gd name="connsiteX5" fmla="*/ 805109 w 6046549"/>
              <a:gd name="connsiteY5" fmla="*/ 1055015 h 6881693"/>
              <a:gd name="connsiteX6" fmla="*/ 806042 w 6046549"/>
              <a:gd name="connsiteY6" fmla="*/ 7750 h 6881693"/>
              <a:gd name="connsiteX0" fmla="*/ 806042 w 6072118"/>
              <a:gd name="connsiteY0" fmla="*/ 7750 h 6897374"/>
              <a:gd name="connsiteX1" fmla="*/ 6046506 w 6072118"/>
              <a:gd name="connsiteY1" fmla="*/ 0 h 6897374"/>
              <a:gd name="connsiteX2" fmla="*/ 6070673 w 6072118"/>
              <a:gd name="connsiteY2" fmla="*/ 6896744 h 6897374"/>
              <a:gd name="connsiteX3" fmla="*/ 1823 w 6072118"/>
              <a:gd name="connsiteY3" fmla="*/ 6877859 h 6897374"/>
              <a:gd name="connsiteX4" fmla="*/ 6265 w 6072118"/>
              <a:gd name="connsiteY4" fmla="*/ 1058459 h 6897374"/>
              <a:gd name="connsiteX5" fmla="*/ 805109 w 6072118"/>
              <a:gd name="connsiteY5" fmla="*/ 1055015 h 6897374"/>
              <a:gd name="connsiteX6" fmla="*/ 806042 w 6072118"/>
              <a:gd name="connsiteY6" fmla="*/ 7750 h 6897374"/>
              <a:gd name="connsiteX0" fmla="*/ 806042 w 6056583"/>
              <a:gd name="connsiteY0" fmla="*/ 7750 h 6922458"/>
              <a:gd name="connsiteX1" fmla="*/ 6046506 w 6056583"/>
              <a:gd name="connsiteY1" fmla="*/ 0 h 6922458"/>
              <a:gd name="connsiteX2" fmla="*/ 6053740 w 6056583"/>
              <a:gd name="connsiteY2" fmla="*/ 6922144 h 6922458"/>
              <a:gd name="connsiteX3" fmla="*/ 1823 w 6056583"/>
              <a:gd name="connsiteY3" fmla="*/ 6877859 h 6922458"/>
              <a:gd name="connsiteX4" fmla="*/ 6265 w 6056583"/>
              <a:gd name="connsiteY4" fmla="*/ 1058459 h 6922458"/>
              <a:gd name="connsiteX5" fmla="*/ 805109 w 6056583"/>
              <a:gd name="connsiteY5" fmla="*/ 1055015 h 6922458"/>
              <a:gd name="connsiteX6" fmla="*/ 806042 w 6056583"/>
              <a:gd name="connsiteY6" fmla="*/ 7750 h 6922458"/>
              <a:gd name="connsiteX0" fmla="*/ 806042 w 6050449"/>
              <a:gd name="connsiteY0" fmla="*/ 7750 h 6897374"/>
              <a:gd name="connsiteX1" fmla="*/ 6046506 w 6050449"/>
              <a:gd name="connsiteY1" fmla="*/ 0 h 6897374"/>
              <a:gd name="connsiteX2" fmla="*/ 6045273 w 6050449"/>
              <a:gd name="connsiteY2" fmla="*/ 6896744 h 6897374"/>
              <a:gd name="connsiteX3" fmla="*/ 1823 w 6050449"/>
              <a:gd name="connsiteY3" fmla="*/ 6877859 h 6897374"/>
              <a:gd name="connsiteX4" fmla="*/ 6265 w 6050449"/>
              <a:gd name="connsiteY4" fmla="*/ 1058459 h 6897374"/>
              <a:gd name="connsiteX5" fmla="*/ 805109 w 6050449"/>
              <a:gd name="connsiteY5" fmla="*/ 1055015 h 6897374"/>
              <a:gd name="connsiteX6" fmla="*/ 806042 w 6050449"/>
              <a:gd name="connsiteY6" fmla="*/ 7750 h 6897374"/>
              <a:gd name="connsiteX0" fmla="*/ 806042 w 6072384"/>
              <a:gd name="connsiteY0" fmla="*/ 0 h 6889624"/>
              <a:gd name="connsiteX1" fmla="*/ 6071906 w 6072384"/>
              <a:gd name="connsiteY1" fmla="*/ 717 h 6889624"/>
              <a:gd name="connsiteX2" fmla="*/ 6045273 w 6072384"/>
              <a:gd name="connsiteY2" fmla="*/ 6888994 h 6889624"/>
              <a:gd name="connsiteX3" fmla="*/ 1823 w 6072384"/>
              <a:gd name="connsiteY3" fmla="*/ 6870109 h 6889624"/>
              <a:gd name="connsiteX4" fmla="*/ 6265 w 6072384"/>
              <a:gd name="connsiteY4" fmla="*/ 1050709 h 6889624"/>
              <a:gd name="connsiteX5" fmla="*/ 805109 w 6072384"/>
              <a:gd name="connsiteY5" fmla="*/ 1047265 h 6889624"/>
              <a:gd name="connsiteX6" fmla="*/ 806042 w 6072384"/>
              <a:gd name="connsiteY6" fmla="*/ 0 h 6889624"/>
              <a:gd name="connsiteX0" fmla="*/ 806042 w 6047193"/>
              <a:gd name="connsiteY0" fmla="*/ 0 h 6889624"/>
              <a:gd name="connsiteX1" fmla="*/ 6029573 w 6047193"/>
              <a:gd name="connsiteY1" fmla="*/ 717 h 6889624"/>
              <a:gd name="connsiteX2" fmla="*/ 6045273 w 6047193"/>
              <a:gd name="connsiteY2" fmla="*/ 6888994 h 6889624"/>
              <a:gd name="connsiteX3" fmla="*/ 1823 w 6047193"/>
              <a:gd name="connsiteY3" fmla="*/ 6870109 h 6889624"/>
              <a:gd name="connsiteX4" fmla="*/ 6265 w 6047193"/>
              <a:gd name="connsiteY4" fmla="*/ 1050709 h 6889624"/>
              <a:gd name="connsiteX5" fmla="*/ 805109 w 6047193"/>
              <a:gd name="connsiteY5" fmla="*/ 1047265 h 6889624"/>
              <a:gd name="connsiteX6" fmla="*/ 806042 w 6047193"/>
              <a:gd name="connsiteY6" fmla="*/ 0 h 6889624"/>
              <a:gd name="connsiteX0" fmla="*/ 806042 w 6030051"/>
              <a:gd name="connsiteY0" fmla="*/ 0 h 6897932"/>
              <a:gd name="connsiteX1" fmla="*/ 6029573 w 6030051"/>
              <a:gd name="connsiteY1" fmla="*/ 717 h 6897932"/>
              <a:gd name="connsiteX2" fmla="*/ 6002940 w 6030051"/>
              <a:gd name="connsiteY2" fmla="*/ 6897460 h 6897932"/>
              <a:gd name="connsiteX3" fmla="*/ 1823 w 6030051"/>
              <a:gd name="connsiteY3" fmla="*/ 6870109 h 6897932"/>
              <a:gd name="connsiteX4" fmla="*/ 6265 w 6030051"/>
              <a:gd name="connsiteY4" fmla="*/ 1050709 h 6897932"/>
              <a:gd name="connsiteX5" fmla="*/ 805109 w 6030051"/>
              <a:gd name="connsiteY5" fmla="*/ 1047265 h 6897932"/>
              <a:gd name="connsiteX6" fmla="*/ 806042 w 6030051"/>
              <a:gd name="connsiteY6" fmla="*/ 0 h 6897932"/>
              <a:gd name="connsiteX0" fmla="*/ 806042 w 6033516"/>
              <a:gd name="connsiteY0" fmla="*/ 0 h 6906303"/>
              <a:gd name="connsiteX1" fmla="*/ 6029573 w 6033516"/>
              <a:gd name="connsiteY1" fmla="*/ 717 h 6906303"/>
              <a:gd name="connsiteX2" fmla="*/ 6028340 w 6033516"/>
              <a:gd name="connsiteY2" fmla="*/ 6905926 h 6906303"/>
              <a:gd name="connsiteX3" fmla="*/ 1823 w 6033516"/>
              <a:gd name="connsiteY3" fmla="*/ 6870109 h 6906303"/>
              <a:gd name="connsiteX4" fmla="*/ 6265 w 6033516"/>
              <a:gd name="connsiteY4" fmla="*/ 1050709 h 6906303"/>
              <a:gd name="connsiteX5" fmla="*/ 805109 w 6033516"/>
              <a:gd name="connsiteY5" fmla="*/ 1047265 h 6906303"/>
              <a:gd name="connsiteX6" fmla="*/ 806042 w 6033516"/>
              <a:gd name="connsiteY6" fmla="*/ 0 h 6906303"/>
              <a:gd name="connsiteX0" fmla="*/ 806042 w 6030051"/>
              <a:gd name="connsiteY0" fmla="*/ 0 h 6914706"/>
              <a:gd name="connsiteX1" fmla="*/ 6029573 w 6030051"/>
              <a:gd name="connsiteY1" fmla="*/ 717 h 6914706"/>
              <a:gd name="connsiteX2" fmla="*/ 6002940 w 6030051"/>
              <a:gd name="connsiteY2" fmla="*/ 6914392 h 6914706"/>
              <a:gd name="connsiteX3" fmla="*/ 1823 w 6030051"/>
              <a:gd name="connsiteY3" fmla="*/ 6870109 h 6914706"/>
              <a:gd name="connsiteX4" fmla="*/ 6265 w 6030051"/>
              <a:gd name="connsiteY4" fmla="*/ 1050709 h 6914706"/>
              <a:gd name="connsiteX5" fmla="*/ 805109 w 6030051"/>
              <a:gd name="connsiteY5" fmla="*/ 1047265 h 6914706"/>
              <a:gd name="connsiteX6" fmla="*/ 806042 w 6030051"/>
              <a:gd name="connsiteY6" fmla="*/ 0 h 6914706"/>
              <a:gd name="connsiteX0" fmla="*/ 806042 w 6030907"/>
              <a:gd name="connsiteY0" fmla="*/ 0 h 6914706"/>
              <a:gd name="connsiteX1" fmla="*/ 6029573 w 6030907"/>
              <a:gd name="connsiteY1" fmla="*/ 717 h 6914706"/>
              <a:gd name="connsiteX2" fmla="*/ 6019873 w 6030907"/>
              <a:gd name="connsiteY2" fmla="*/ 6914392 h 6914706"/>
              <a:gd name="connsiteX3" fmla="*/ 1823 w 6030907"/>
              <a:gd name="connsiteY3" fmla="*/ 6870109 h 6914706"/>
              <a:gd name="connsiteX4" fmla="*/ 6265 w 6030907"/>
              <a:gd name="connsiteY4" fmla="*/ 1050709 h 6914706"/>
              <a:gd name="connsiteX5" fmla="*/ 805109 w 6030907"/>
              <a:gd name="connsiteY5" fmla="*/ 1047265 h 6914706"/>
              <a:gd name="connsiteX6" fmla="*/ 806042 w 6030907"/>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0060"/>
              <a:gd name="connsiteY0" fmla="*/ 0 h 6889622"/>
              <a:gd name="connsiteX1" fmla="*/ 6029573 w 6030060"/>
              <a:gd name="connsiteY1" fmla="*/ 717 h 6889622"/>
              <a:gd name="connsiteX2" fmla="*/ 6019873 w 6030060"/>
              <a:gd name="connsiteY2" fmla="*/ 6888992 h 6889622"/>
              <a:gd name="connsiteX3" fmla="*/ 1823 w 6030060"/>
              <a:gd name="connsiteY3" fmla="*/ 6870109 h 6889622"/>
              <a:gd name="connsiteX4" fmla="*/ 6265 w 6030060"/>
              <a:gd name="connsiteY4" fmla="*/ 1050709 h 6889622"/>
              <a:gd name="connsiteX5" fmla="*/ 805109 w 6030060"/>
              <a:gd name="connsiteY5" fmla="*/ 1047265 h 6889622"/>
              <a:gd name="connsiteX6" fmla="*/ 806042 w 6030060"/>
              <a:gd name="connsiteY6" fmla="*/ 0 h 6889622"/>
              <a:gd name="connsiteX0" fmla="*/ 806042 w 6030060"/>
              <a:gd name="connsiteY0" fmla="*/ 0 h 6897931"/>
              <a:gd name="connsiteX1" fmla="*/ 6029573 w 6030060"/>
              <a:gd name="connsiteY1" fmla="*/ 717 h 6897931"/>
              <a:gd name="connsiteX2" fmla="*/ 6019873 w 6030060"/>
              <a:gd name="connsiteY2" fmla="*/ 6897459 h 6897931"/>
              <a:gd name="connsiteX3" fmla="*/ 1823 w 6030060"/>
              <a:gd name="connsiteY3" fmla="*/ 6870109 h 6897931"/>
              <a:gd name="connsiteX4" fmla="*/ 6265 w 6030060"/>
              <a:gd name="connsiteY4" fmla="*/ 1050709 h 6897931"/>
              <a:gd name="connsiteX5" fmla="*/ 805109 w 6030060"/>
              <a:gd name="connsiteY5" fmla="*/ 1047265 h 6897931"/>
              <a:gd name="connsiteX6" fmla="*/ 806042 w 6030060"/>
              <a:gd name="connsiteY6" fmla="*/ 0 h 6897931"/>
              <a:gd name="connsiteX0" fmla="*/ 806042 w 6029936"/>
              <a:gd name="connsiteY0" fmla="*/ 0 h 6881473"/>
              <a:gd name="connsiteX1" fmla="*/ 6029573 w 6029936"/>
              <a:gd name="connsiteY1" fmla="*/ 717 h 6881473"/>
              <a:gd name="connsiteX2" fmla="*/ 6011406 w 6029936"/>
              <a:gd name="connsiteY2" fmla="*/ 6880525 h 6881473"/>
              <a:gd name="connsiteX3" fmla="*/ 1823 w 6029936"/>
              <a:gd name="connsiteY3" fmla="*/ 6870109 h 6881473"/>
              <a:gd name="connsiteX4" fmla="*/ 6265 w 6029936"/>
              <a:gd name="connsiteY4" fmla="*/ 1050709 h 6881473"/>
              <a:gd name="connsiteX5" fmla="*/ 805109 w 6029936"/>
              <a:gd name="connsiteY5" fmla="*/ 1047265 h 6881473"/>
              <a:gd name="connsiteX6" fmla="*/ 806042 w 6029936"/>
              <a:gd name="connsiteY6" fmla="*/ 0 h 6881473"/>
              <a:gd name="connsiteX0" fmla="*/ 806042 w 6036806"/>
              <a:gd name="connsiteY0" fmla="*/ 0 h 6881473"/>
              <a:gd name="connsiteX1" fmla="*/ 6029573 w 6036806"/>
              <a:gd name="connsiteY1" fmla="*/ 717 h 6881473"/>
              <a:gd name="connsiteX2" fmla="*/ 6036806 w 6036806"/>
              <a:gd name="connsiteY2" fmla="*/ 6880525 h 6881473"/>
              <a:gd name="connsiteX3" fmla="*/ 1823 w 6036806"/>
              <a:gd name="connsiteY3" fmla="*/ 6870109 h 6881473"/>
              <a:gd name="connsiteX4" fmla="*/ 6265 w 6036806"/>
              <a:gd name="connsiteY4" fmla="*/ 1050709 h 6881473"/>
              <a:gd name="connsiteX5" fmla="*/ 805109 w 6036806"/>
              <a:gd name="connsiteY5" fmla="*/ 1047265 h 6881473"/>
              <a:gd name="connsiteX6" fmla="*/ 806042 w 6036806"/>
              <a:gd name="connsiteY6" fmla="*/ 0 h 6881473"/>
              <a:gd name="connsiteX0" fmla="*/ 806042 w 6029936"/>
              <a:gd name="connsiteY0" fmla="*/ 0 h 6889621"/>
              <a:gd name="connsiteX1" fmla="*/ 6029573 w 6029936"/>
              <a:gd name="connsiteY1" fmla="*/ 717 h 6889621"/>
              <a:gd name="connsiteX2" fmla="*/ 6011406 w 6029936"/>
              <a:gd name="connsiteY2" fmla="*/ 6888991 h 6889621"/>
              <a:gd name="connsiteX3" fmla="*/ 1823 w 6029936"/>
              <a:gd name="connsiteY3" fmla="*/ 6870109 h 6889621"/>
              <a:gd name="connsiteX4" fmla="*/ 6265 w 6029936"/>
              <a:gd name="connsiteY4" fmla="*/ 1050709 h 6889621"/>
              <a:gd name="connsiteX5" fmla="*/ 805109 w 6029936"/>
              <a:gd name="connsiteY5" fmla="*/ 1047265 h 6889621"/>
              <a:gd name="connsiteX6" fmla="*/ 806042 w 6029936"/>
              <a:gd name="connsiteY6" fmla="*/ 0 h 6889621"/>
              <a:gd name="connsiteX0" fmla="*/ 806042 w 6036806"/>
              <a:gd name="connsiteY0" fmla="*/ 0 h 6897929"/>
              <a:gd name="connsiteX1" fmla="*/ 6029573 w 6036806"/>
              <a:gd name="connsiteY1" fmla="*/ 717 h 6897929"/>
              <a:gd name="connsiteX2" fmla="*/ 6036806 w 6036806"/>
              <a:gd name="connsiteY2" fmla="*/ 6897457 h 6897929"/>
              <a:gd name="connsiteX3" fmla="*/ 1823 w 6036806"/>
              <a:gd name="connsiteY3" fmla="*/ 6870109 h 6897929"/>
              <a:gd name="connsiteX4" fmla="*/ 6265 w 6036806"/>
              <a:gd name="connsiteY4" fmla="*/ 1050709 h 6897929"/>
              <a:gd name="connsiteX5" fmla="*/ 805109 w 6036806"/>
              <a:gd name="connsiteY5" fmla="*/ 1047265 h 6897929"/>
              <a:gd name="connsiteX6" fmla="*/ 806042 w 6036806"/>
              <a:gd name="connsiteY6" fmla="*/ 0 h 68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6806" h="6897929">
                <a:moveTo>
                  <a:pt x="806042" y="0"/>
                </a:moveTo>
                <a:lnTo>
                  <a:pt x="6029573" y="717"/>
                </a:lnTo>
                <a:cubicBezTo>
                  <a:pt x="6033610" y="70358"/>
                  <a:pt x="6027946" y="6865329"/>
                  <a:pt x="6036806" y="6897457"/>
                </a:cubicBezTo>
                <a:cubicBezTo>
                  <a:pt x="5956088" y="6902058"/>
                  <a:pt x="46208" y="6871564"/>
                  <a:pt x="1823" y="6870109"/>
                </a:cubicBezTo>
                <a:cubicBezTo>
                  <a:pt x="-6141" y="6870647"/>
                  <a:pt x="15091" y="1047587"/>
                  <a:pt x="6265" y="1050709"/>
                </a:cubicBezTo>
                <a:cubicBezTo>
                  <a:pt x="14445" y="1042960"/>
                  <a:pt x="799243" y="1046511"/>
                  <a:pt x="805109" y="1047265"/>
                </a:cubicBezTo>
                <a:cubicBezTo>
                  <a:pt x="796714" y="1044306"/>
                  <a:pt x="808356" y="89330"/>
                  <a:pt x="806042" y="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bilde 25">
            <a:extLst>
              <a:ext uri="{FF2B5EF4-FFF2-40B4-BE49-F238E27FC236}">
                <a16:creationId xmlns:a16="http://schemas.microsoft.com/office/drawing/2014/main" id="{6CB47F31-9ED2-E44C-B44A-09188EE840FF}"/>
              </a:ext>
            </a:extLst>
          </p:cNvPr>
          <p:cNvSpPr>
            <a:spLocks noGrp="1"/>
          </p:cNvSpPr>
          <p:nvPr>
            <p:ph type="pic" sz="quarter" idx="26" hasCustomPrompt="1"/>
          </p:nvPr>
        </p:nvSpPr>
        <p:spPr>
          <a:xfrm>
            <a:off x="6096000" y="0"/>
            <a:ext cx="6096001" cy="685800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1517358298"/>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b_Case short with quote">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bilde 2">
            <a:extLst>
              <a:ext uri="{FF2B5EF4-FFF2-40B4-BE49-F238E27FC236}">
                <a16:creationId xmlns:a16="http://schemas.microsoft.com/office/drawing/2014/main" id="{6A1AD03F-9D16-4E42-ADD1-4DCF0DD48D52}"/>
              </a:ext>
            </a:extLst>
          </p:cNvPr>
          <p:cNvSpPr>
            <a:spLocks noGrp="1"/>
          </p:cNvSpPr>
          <p:nvPr>
            <p:ph type="pic" sz="quarter" idx="16" hasCustomPrompt="1"/>
          </p:nvPr>
        </p:nvSpPr>
        <p:spPr>
          <a:xfrm>
            <a:off x="1200150" y="5522220"/>
            <a:ext cx="2186928" cy="640435"/>
          </a:xfrm>
          <a:prstGeom prst="rect">
            <a:avLst/>
          </a:prstGeom>
        </p:spPr>
        <p:txBody>
          <a:bodyPr anchor="ctr"/>
          <a:lstStyle>
            <a:lvl1pPr marL="0" indent="0" algn="l">
              <a:buNone/>
              <a:defRPr sz="2000"/>
            </a:lvl1pPr>
          </a:lstStyle>
          <a:p>
            <a:r>
              <a:rPr lang="nb-NO"/>
              <a:t>Logo client</a:t>
            </a:r>
            <a:endParaRPr/>
          </a:p>
        </p:txBody>
      </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399158"/>
            <a:ext cx="327501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6" name="Plassholder for tekst 2">
            <a:extLst>
              <a:ext uri="{FF2B5EF4-FFF2-40B4-BE49-F238E27FC236}">
                <a16:creationId xmlns:a16="http://schemas.microsoft.com/office/drawing/2014/main" id="{13CD7BF1-AAFD-8A46-9942-7CC618B5EECC}"/>
              </a:ext>
            </a:extLst>
          </p:cNvPr>
          <p:cNvSpPr>
            <a:spLocks noGrp="1"/>
          </p:cNvSpPr>
          <p:nvPr>
            <p:ph type="body" sz="quarter" idx="19" hasCustomPrompt="1"/>
          </p:nvPr>
        </p:nvSpPr>
        <p:spPr>
          <a:xfrm>
            <a:off x="1132332" y="1349375"/>
            <a:ext cx="3342832" cy="4181475"/>
          </a:xfrm>
          <a:prstGeom prst="rect">
            <a:avLst/>
          </a:prstGeom>
        </p:spPr>
        <p:txBody>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b-NO"/>
              <a:t>About the case or quote from client.</a:t>
            </a:r>
          </a:p>
        </p:txBody>
      </p:sp>
    </p:spTree>
    <p:extLst>
      <p:ext uri="{BB962C8B-B14F-4D97-AF65-F5344CB8AC3E}">
        <p14:creationId xmlns:p14="http://schemas.microsoft.com/office/powerpoint/2010/main" val="272209985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10" name="Bilde 9"/>
          <p:cNvPicPr>
            <a:picLocks noChangeAspect="1"/>
          </p:cNvPicPr>
          <p:nvPr userDrawn="1"/>
        </p:nvPicPr>
        <p:blipFill>
          <a:blip r:embed="rId2"/>
          <a:stretch>
            <a:fillRect/>
          </a:stretch>
        </p:blipFill>
        <p:spPr>
          <a:xfrm>
            <a:off x="0" y="1158"/>
            <a:ext cx="12192000" cy="6855683"/>
          </a:xfrm>
          <a:prstGeom prst="rect">
            <a:avLst/>
          </a:prstGeom>
          <a:ln>
            <a:noFill/>
          </a:ln>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45759" y="5142922"/>
            <a:ext cx="3100482" cy="394240"/>
          </a:xfrm>
          <a:prstGeom prst="rect">
            <a:avLst/>
          </a:prstGeom>
        </p:spPr>
      </p:pic>
      <p:sp>
        <p:nvSpPr>
          <p:cNvPr id="9" name="Text Placeholder 24"/>
          <p:cNvSpPr>
            <a:spLocks noGrp="1"/>
          </p:cNvSpPr>
          <p:nvPr>
            <p:ph type="body" sz="quarter" idx="10" hasCustomPrompt="1"/>
          </p:nvPr>
        </p:nvSpPr>
        <p:spPr>
          <a:xfrm>
            <a:off x="3751060" y="1285441"/>
            <a:ext cx="4689880" cy="2733671"/>
          </a:xfrm>
          <a:prstGeom prst="rect">
            <a:avLst/>
          </a:prstGeom>
        </p:spPr>
        <p:txBody>
          <a:bodyPr anchor="t"/>
          <a:lstStyle>
            <a:lvl1pPr marL="0" indent="0" algn="ctr">
              <a:lnSpc>
                <a:spcPts val="6200"/>
              </a:lnSpc>
              <a:spcBef>
                <a:spcPts val="0"/>
              </a:spcBef>
              <a:buNone/>
              <a:defRPr sz="6000" baseline="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“Thank you” or other</a:t>
            </a:r>
          </a:p>
        </p:txBody>
      </p:sp>
      <p:sp>
        <p:nvSpPr>
          <p:cNvPr id="12" name="TekstSylinder 11"/>
          <p:cNvSpPr txBox="1"/>
          <p:nvPr userDrawn="1"/>
        </p:nvSpPr>
        <p:spPr>
          <a:xfrm>
            <a:off x="3768090" y="5660572"/>
            <a:ext cx="4655820" cy="307777"/>
          </a:xfrm>
          <a:prstGeom prst="rect">
            <a:avLst/>
          </a:prstGeom>
          <a:noFill/>
        </p:spPr>
        <p:txBody>
          <a:bodyPr wrap="square" rtlCol="0">
            <a:spAutoFit/>
          </a:bodyPr>
          <a:lstStyle/>
          <a:p>
            <a:pPr algn="ctr"/>
            <a:r>
              <a:rPr lang="nb-NO" sz="1400">
                <a:solidFill>
                  <a:schemeClr val="bg1"/>
                </a:solidFill>
              </a:rPr>
              <a:t>Delivering Transformation.</a:t>
            </a:r>
            <a:r>
              <a:rPr lang="nb-NO" sz="1400" baseline="0">
                <a:solidFill>
                  <a:schemeClr val="bg1"/>
                </a:solidFill>
              </a:rPr>
              <a:t> Together.</a:t>
            </a:r>
            <a:endParaRPr sz="1400">
              <a:solidFill>
                <a:schemeClr val="bg1"/>
              </a:solidFill>
            </a:endParaRPr>
          </a:p>
        </p:txBody>
      </p:sp>
    </p:spTree>
    <p:extLst>
      <p:ext uri="{BB962C8B-B14F-4D97-AF65-F5344CB8AC3E}">
        <p14:creationId xmlns:p14="http://schemas.microsoft.com/office/powerpoint/2010/main" val="711167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c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0683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ext wide">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420688" y="1500996"/>
            <a:ext cx="11287125" cy="4428317"/>
          </a:xfrm>
          <a:prstGeom prst="rect">
            <a:avLst/>
          </a:prstGeom>
        </p:spPr>
        <p:txBody>
          <a:bodyPr/>
          <a:lstStyle>
            <a:lvl1pPr>
              <a:defRPr sz="2400"/>
            </a:lvl1pPr>
            <a:lvl2pPr>
              <a:defRPr sz="2000"/>
            </a:lvl2pPr>
            <a:lvl3pPr>
              <a:defRPr sz="1800"/>
            </a:lvl3pPr>
          </a:lstStyle>
          <a:p>
            <a:pPr lvl="0"/>
            <a:r>
              <a:rPr lang="en-US" dirty="0" smtClean="0"/>
              <a:t>Full </a:t>
            </a:r>
            <a:r>
              <a:rPr lang="en-US" dirty="0" err="1" smtClean="0"/>
              <a:t>bredde</a:t>
            </a:r>
            <a:r>
              <a:rPr lang="en-US" dirty="0" smtClean="0"/>
              <a:t> </a:t>
            </a:r>
            <a:r>
              <a:rPr lang="mr-IN" dirty="0" smtClean="0"/>
              <a:t>–</a:t>
            </a:r>
            <a:r>
              <a:rPr lang="en-US" dirty="0" smtClean="0"/>
              <a:t> Calibri 24pt</a:t>
            </a:r>
          </a:p>
          <a:p>
            <a:pPr lvl="1"/>
            <a:r>
              <a:rPr lang="en-US" dirty="0" smtClean="0"/>
              <a:t>Andre </a:t>
            </a:r>
            <a:r>
              <a:rPr lang="en-US" dirty="0" err="1" smtClean="0"/>
              <a:t>Nivå</a:t>
            </a:r>
            <a:r>
              <a:rPr lang="en-US" dirty="0" smtClean="0"/>
              <a:t> 20pt</a:t>
            </a:r>
          </a:p>
          <a:p>
            <a:pPr lvl="2"/>
            <a:r>
              <a:rPr lang="en-US" dirty="0" err="1" smtClean="0"/>
              <a:t>Tredje</a:t>
            </a:r>
            <a:r>
              <a:rPr lang="en-US" dirty="0" smtClean="0"/>
              <a:t> </a:t>
            </a:r>
            <a:r>
              <a:rPr lang="en-US" dirty="0" err="1" smtClean="0"/>
              <a:t>nivå</a:t>
            </a:r>
            <a:r>
              <a:rPr lang="en-US" dirty="0" smtClean="0"/>
              <a:t> 18pt</a:t>
            </a:r>
          </a:p>
        </p:txBody>
      </p:sp>
      <p:sp>
        <p:nvSpPr>
          <p:cNvPr id="13" name="Title Placeholder 14"/>
          <p:cNvSpPr>
            <a:spLocks noGrp="1"/>
          </p:cNvSpPr>
          <p:nvPr>
            <p:ph type="title" hasCustomPrompt="1"/>
          </p:nvPr>
        </p:nvSpPr>
        <p:spPr>
          <a:xfrm>
            <a:off x="421011" y="376207"/>
            <a:ext cx="11286802" cy="526810"/>
          </a:xfrm>
          <a:prstGeom prst="rect">
            <a:avLst/>
          </a:prstGeom>
        </p:spPr>
        <p:txBody>
          <a:bodyPr vert="horz" wrap="square" lIns="91440" tIns="45720" rIns="91440" bIns="45720" rtlCol="0" anchor="b">
            <a:noAutofit/>
          </a:bodyPr>
          <a:lstStyle>
            <a:lvl1pPr>
              <a:defRPr>
                <a:latin typeface="+mj-lt"/>
              </a:defRPr>
            </a:lvl1pPr>
          </a:lstStyle>
          <a:p>
            <a:r>
              <a:rPr lang="nb-NO" dirty="0" smtClean="0"/>
              <a:t>KLIKK FOR Å REDIGERE TITTELSTIL</a:t>
            </a:r>
            <a:endParaRPr lang="en-US" dirty="0"/>
          </a:p>
        </p:txBody>
      </p:sp>
    </p:spTree>
    <p:extLst>
      <p:ext uri="{BB962C8B-B14F-4D97-AF65-F5344CB8AC3E}">
        <p14:creationId xmlns:p14="http://schemas.microsoft.com/office/powerpoint/2010/main" val="4260562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hololens ma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7"/>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8" name="Ellipse 7">
            <a:extLst>
              <a:ext uri="{FF2B5EF4-FFF2-40B4-BE49-F238E27FC236}">
                <a16:creationId xmlns:a16="http://schemas.microsoft.com/office/drawing/2014/main" id="{B5248BEA-9E02-4F49-AE64-D363705C8EBB}"/>
              </a:ext>
            </a:extLst>
          </p:cNvPr>
          <p:cNvSpPr/>
          <p:nvPr userDrawn="1"/>
        </p:nvSpPr>
        <p:spPr>
          <a:xfrm>
            <a:off x="3398321" y="2007481"/>
            <a:ext cx="237244" cy="237244"/>
          </a:xfrm>
          <a:prstGeom prst="ellipse">
            <a:avLst/>
          </a:prstGeom>
          <a:noFill/>
          <a:ln w="12700">
            <a:solidFill>
              <a:schemeClr val="accent1">
                <a:alpha val="8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Rett linje 10">
            <a:extLst>
              <a:ext uri="{FF2B5EF4-FFF2-40B4-BE49-F238E27FC236}">
                <a16:creationId xmlns:a16="http://schemas.microsoft.com/office/drawing/2014/main" id="{5B7BA43C-6B1E-144E-BB6A-B1FCD767D2E8}"/>
              </a:ext>
            </a:extLst>
          </p:cNvPr>
          <p:cNvCxnSpPr>
            <a:cxnSpLocks/>
          </p:cNvCxnSpPr>
          <p:nvPr userDrawn="1"/>
        </p:nvCxnSpPr>
        <p:spPr>
          <a:xfrm flipH="1">
            <a:off x="1095375" y="2342776"/>
            <a:ext cx="1074086" cy="355974"/>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B3EEAC20-FA96-B343-AE4C-1A6A75A1DE75}"/>
              </a:ext>
            </a:extLst>
          </p:cNvPr>
          <p:cNvSpPr/>
          <p:nvPr userDrawn="1"/>
        </p:nvSpPr>
        <p:spPr>
          <a:xfrm>
            <a:off x="3657371" y="2008458"/>
            <a:ext cx="217218" cy="217218"/>
          </a:xfrm>
          <a:prstGeom prst="ellipse">
            <a:avLst/>
          </a:prstGeom>
          <a:noFill/>
          <a:ln w="12700">
            <a:solidFill>
              <a:schemeClr val="tx2">
                <a:lumMod val="60000"/>
                <a:lumOff val="40000"/>
                <a:alpha val="74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3" name="Rett linje 32">
            <a:extLst>
              <a:ext uri="{FF2B5EF4-FFF2-40B4-BE49-F238E27FC236}">
                <a16:creationId xmlns:a16="http://schemas.microsoft.com/office/drawing/2014/main" id="{3BF39C01-BA5B-D546-B048-902C894D0994}"/>
              </a:ext>
            </a:extLst>
          </p:cNvPr>
          <p:cNvCxnSpPr>
            <a:cxnSpLocks/>
          </p:cNvCxnSpPr>
          <p:nvPr userDrawn="1"/>
        </p:nvCxnSpPr>
        <p:spPr>
          <a:xfrm flipH="1">
            <a:off x="666750" y="2413000"/>
            <a:ext cx="1997075" cy="1025810"/>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repeatCount="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 calcmode="lin" valueType="num">
                                      <p:cBhvr>
                                        <p:cTn id="9" dur="5000" fill="hold"/>
                                        <p:tgtEl>
                                          <p:spTgt spid="8"/>
                                        </p:tgtEl>
                                        <p:attrNameLst>
                                          <p:attrName>style.rotation</p:attrName>
                                        </p:attrNameLst>
                                      </p:cBhvr>
                                      <p:tavLst>
                                        <p:tav tm="0">
                                          <p:val>
                                            <p:fltVal val="360"/>
                                          </p:val>
                                        </p:tav>
                                        <p:tav tm="100000">
                                          <p:val>
                                            <p:fltVal val="0"/>
                                          </p:val>
                                        </p:tav>
                                      </p:tavLst>
                                    </p:anim>
                                    <p:animEffect transition="in" filter="fade">
                                      <p:cBhvr>
                                        <p:cTn id="10" dur="5000"/>
                                        <p:tgtEl>
                                          <p:spTgt spid="8"/>
                                        </p:tgtEl>
                                      </p:cBhvr>
                                    </p:animEffect>
                                  </p:childTnLst>
                                </p:cTn>
                              </p:par>
                              <p:par>
                                <p:cTn id="11" presetID="8" presetClass="emph" presetSubtype="0" repeatCount="indefinite" fill="hold" grpId="1" nodeType="withEffect">
                                  <p:stCondLst>
                                    <p:cond delay="0"/>
                                  </p:stCondLst>
                                  <p:childTnLst>
                                    <p:animRot by="21600000">
                                      <p:cBhvr>
                                        <p:cTn id="12" dur="5000" fill="hold"/>
                                        <p:tgtEl>
                                          <p:spTgt spid="8"/>
                                        </p:tgtEl>
                                        <p:attrNameLst>
                                          <p:attrName>r</p:attrName>
                                        </p:attrNameLst>
                                      </p:cBhvr>
                                    </p:animRot>
                                  </p:childTnLst>
                                </p:cTn>
                              </p:par>
                              <p:par>
                                <p:cTn id="13" presetID="49" presetClass="entr" presetSubtype="0" repeatCount="0" decel="100000" fill="hold" grpId="0"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2000" fill="hold"/>
                                        <p:tgtEl>
                                          <p:spTgt spid="29"/>
                                        </p:tgtEl>
                                        <p:attrNameLst>
                                          <p:attrName>ppt_w</p:attrName>
                                        </p:attrNameLst>
                                      </p:cBhvr>
                                      <p:tavLst>
                                        <p:tav tm="0">
                                          <p:val>
                                            <p:fltVal val="0"/>
                                          </p:val>
                                        </p:tav>
                                        <p:tav tm="100000">
                                          <p:val>
                                            <p:strVal val="#ppt_w"/>
                                          </p:val>
                                        </p:tav>
                                      </p:tavLst>
                                    </p:anim>
                                    <p:anim calcmode="lin" valueType="num">
                                      <p:cBhvr>
                                        <p:cTn id="16" dur="2000" fill="hold"/>
                                        <p:tgtEl>
                                          <p:spTgt spid="29"/>
                                        </p:tgtEl>
                                        <p:attrNameLst>
                                          <p:attrName>ppt_h</p:attrName>
                                        </p:attrNameLst>
                                      </p:cBhvr>
                                      <p:tavLst>
                                        <p:tav tm="0">
                                          <p:val>
                                            <p:fltVal val="0"/>
                                          </p:val>
                                        </p:tav>
                                        <p:tav tm="100000">
                                          <p:val>
                                            <p:strVal val="#ppt_h"/>
                                          </p:val>
                                        </p:tav>
                                      </p:tavLst>
                                    </p:anim>
                                    <p:anim calcmode="lin" valueType="num">
                                      <p:cBhvr>
                                        <p:cTn id="17" dur="2000" fill="hold"/>
                                        <p:tgtEl>
                                          <p:spTgt spid="29"/>
                                        </p:tgtEl>
                                        <p:attrNameLst>
                                          <p:attrName>style.rotation</p:attrName>
                                        </p:attrNameLst>
                                      </p:cBhvr>
                                      <p:tavLst>
                                        <p:tav tm="0">
                                          <p:val>
                                            <p:fltVal val="360"/>
                                          </p:val>
                                        </p:tav>
                                        <p:tav tm="100000">
                                          <p:val>
                                            <p:fltVal val="0"/>
                                          </p:val>
                                        </p:tav>
                                      </p:tavLst>
                                    </p:anim>
                                    <p:animEffect transition="in" filter="fade">
                                      <p:cBhvr>
                                        <p:cTn id="18" dur="2000"/>
                                        <p:tgtEl>
                                          <p:spTgt spid="29"/>
                                        </p:tgtEl>
                                      </p:cBhvr>
                                    </p:animEffect>
                                  </p:childTnLst>
                                </p:cTn>
                              </p:par>
                              <p:par>
                                <p:cTn id="19" presetID="8" presetClass="emph" presetSubtype="0" repeatCount="indefinite" fill="hold" grpId="1" nodeType="withEffect">
                                  <p:stCondLst>
                                    <p:cond delay="0"/>
                                  </p:stCondLst>
                                  <p:childTnLst>
                                    <p:animRot by="21600000">
                                      <p:cBhvr>
                                        <p:cTn id="20" dur="2000" fill="hold"/>
                                        <p:tgtEl>
                                          <p:spTgt spid="29"/>
                                        </p:tgtEl>
                                        <p:attrNameLst>
                                          <p:attrName>r</p:attrName>
                                        </p:attrNameLst>
                                      </p:cBhvr>
                                    </p:animRot>
                                  </p:childTnLst>
                                </p:cTn>
                              </p:par>
                              <p:par>
                                <p:cTn id="21" presetID="0" presetClass="path" presetSubtype="0" repeatCount="indefinite" accel="50000" decel="50000" fill="hold" nodeType="withEffect">
                                  <p:stCondLst>
                                    <p:cond delay="0"/>
                                  </p:stCondLst>
                                  <p:childTnLst>
                                    <p:animMotion origin="layout" path="M 0.02422 -0.01389 L -4.16667E-6 -2.59259E-6 " pathEditMode="relative" rAng="0" ptsTypes="AA">
                                      <p:cBhvr>
                                        <p:cTn id="22" dur="2000" fill="hold"/>
                                        <p:tgtEl>
                                          <p:spTgt spid="11"/>
                                        </p:tgtEl>
                                        <p:attrNameLst>
                                          <p:attrName>ppt_x</p:attrName>
                                          <p:attrName>ppt_y</p:attrName>
                                        </p:attrNameLst>
                                      </p:cBhvr>
                                      <p:rCtr x="-1211" y="694"/>
                                    </p:animMotion>
                                  </p:childTnLst>
                                </p:cTn>
                              </p:par>
                            </p:childTnLst>
                          </p:cTn>
                        </p:par>
                        <p:par>
                          <p:cTn id="23" fill="hold">
                            <p:stCondLst>
                              <p:cond delay="5000"/>
                            </p:stCondLst>
                            <p:childTnLst>
                              <p:par>
                                <p:cTn id="24" presetID="0" presetClass="path" presetSubtype="0" repeatCount="indefinite" accel="50000" decel="50000" fill="hold" nodeType="afterEffect">
                                  <p:stCondLst>
                                    <p:cond delay="0"/>
                                  </p:stCondLst>
                                  <p:childTnLst>
                                    <p:animMotion origin="layout" path="M -0.0194 0.01782 L 0.01055 -0.00995 " pathEditMode="relative" rAng="0" ptsTypes="AA">
                                      <p:cBhvr>
                                        <p:cTn id="25" dur="2000" fill="hold"/>
                                        <p:tgtEl>
                                          <p:spTgt spid="33"/>
                                        </p:tgtEl>
                                        <p:attrNameLst>
                                          <p:attrName>ppt_x</p:attrName>
                                          <p:attrName>ppt_y</p:attrName>
                                        </p:attrNameLst>
                                      </p:cBhvr>
                                      <p:rCtr x="1497"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animBg="1"/>
      <p:bldP spid="29"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page for inserting own imag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94B047C5-3DAC-EF42-9197-F83916F9748A}"/>
              </a:ext>
            </a:extLst>
          </p:cNvPr>
          <p:cNvSpPr>
            <a:spLocks noGrp="1"/>
          </p:cNvSpPr>
          <p:nvPr>
            <p:ph type="pic" sz="quarter" idx="14" hasCustomPrompt="1"/>
          </p:nvPr>
        </p:nvSpPr>
        <p:spPr>
          <a:xfrm>
            <a:off x="-15875" y="-1100"/>
            <a:ext cx="12207875" cy="6859100"/>
          </a:xfrm>
          <a:prstGeom prst="rect">
            <a:avLst/>
          </a:prstGeom>
        </p:spPr>
        <p:txBody>
          <a:bodyPr anchor="ctr"/>
          <a:lstStyle>
            <a:lvl1pPr algn="ctr">
              <a:defRPr/>
            </a:lvl1pPr>
          </a:lstStyle>
          <a:p>
            <a:r>
              <a:rPr lang="nb-NO"/>
              <a:t>Image</a:t>
            </a:r>
            <a:endParaRPr/>
          </a:p>
        </p:txBody>
      </p:sp>
      <p:sp>
        <p:nvSpPr>
          <p:cNvPr id="10" name="Parallellogram 3">
            <a:extLst>
              <a:ext uri="{FF2B5EF4-FFF2-40B4-BE49-F238E27FC236}">
                <a16:creationId xmlns:a16="http://schemas.microsoft.com/office/drawing/2014/main" id="{9D81B15D-4833-E64D-ABCD-10BCC63236FD}"/>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a:extLst>
              <a:ext uri="{FF2B5EF4-FFF2-40B4-BE49-F238E27FC236}">
                <a16:creationId xmlns:a16="http://schemas.microsoft.com/office/drawing/2014/main" id="{0C95734C-D02F-EE44-8AE2-02A03CF3A7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19" name="Text Placeholder 28">
            <a:extLst>
              <a:ext uri="{FF2B5EF4-FFF2-40B4-BE49-F238E27FC236}">
                <a16:creationId xmlns:a16="http://schemas.microsoft.com/office/drawing/2014/main" id="{B34F0A51-360C-BE4B-BBAD-36B9346CC6A7}"/>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0" name="Text Placeholder 28">
            <a:extLst>
              <a:ext uri="{FF2B5EF4-FFF2-40B4-BE49-F238E27FC236}">
                <a16:creationId xmlns:a16="http://schemas.microsoft.com/office/drawing/2014/main" id="{95F21C4F-A4F5-094C-BACB-C7FBD3BAA93D}"/>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21" name="Text Placeholder 24">
            <a:extLst>
              <a:ext uri="{FF2B5EF4-FFF2-40B4-BE49-F238E27FC236}">
                <a16:creationId xmlns:a16="http://schemas.microsoft.com/office/drawing/2014/main" id="{7FBCA64C-0D25-7D47-B022-442043E53E65}"/>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Tree>
    <p:extLst>
      <p:ext uri="{BB962C8B-B14F-4D97-AF65-F5344CB8AC3E}">
        <p14:creationId xmlns:p14="http://schemas.microsoft.com/office/powerpoint/2010/main" val="24382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7"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4" presetClass="entr" presetSubtype="1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randombar(horizontal)">
                      <p:cBhvr>
                        <p:cTn dur="1000"/>
                        <p:tgtEl>
                          <p:spTgt spid="2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pic>
        <p:nvPicPr>
          <p:cNvPr id="14" name="Bilde 13">
            <a:extLst>
              <a:ext uri="{FF2B5EF4-FFF2-40B4-BE49-F238E27FC236}">
                <a16:creationId xmlns:a16="http://schemas.microsoft.com/office/drawing/2014/main" id="{97ECE4DB-C3D7-E042-ABFA-FE5409310A79}"/>
              </a:ext>
            </a:extLst>
          </p:cNvPr>
          <p:cNvPicPr>
            <a:picLocks noChangeAspect="1"/>
          </p:cNvPicPr>
          <p:nvPr userDrawn="1"/>
        </p:nvPicPr>
        <p:blipFill>
          <a:blip r:embed="rId2"/>
          <a:stretch>
            <a:fillRect/>
          </a:stretch>
        </p:blipFill>
        <p:spPr>
          <a:xfrm>
            <a:off x="0" y="-1"/>
            <a:ext cx="12191999" cy="6863781"/>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491935829"/>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C2040BD0-DF0C-FF49-98B3-993454864A9C}"/>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tx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166917949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ernative 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0"/>
            <a:ext cx="12192000" cy="6731000"/>
          </a:xfrm>
          <a:prstGeom prst="rect">
            <a:avLst/>
          </a:prstGeom>
        </p:spPr>
      </p:pic>
      <p:sp>
        <p:nvSpPr>
          <p:cNvPr id="20" name="Text Placeholder 11"/>
          <p:cNvSpPr>
            <a:spLocks noGrp="1"/>
          </p:cNvSpPr>
          <p:nvPr>
            <p:ph type="body" sz="quarter" idx="14" hasCustomPrompt="1"/>
          </p:nvPr>
        </p:nvSpPr>
        <p:spPr>
          <a:xfrm>
            <a:off x="932245" y="1432575"/>
            <a:ext cx="4981437" cy="4566742"/>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437" h="4162665">
                <a:moveTo>
                  <a:pt x="0" y="0"/>
                </a:moveTo>
                <a:lnTo>
                  <a:pt x="4981437" y="880"/>
                </a:lnTo>
                <a:lnTo>
                  <a:pt x="4108782"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5688A7B1-9E13-3249-96D2-AC63D21F189A}"/>
              </a:ext>
            </a:extLst>
          </p:cNvPr>
          <p:cNvSpPr>
            <a:spLocks noGrp="1"/>
          </p:cNvSpPr>
          <p:nvPr>
            <p:ph type="title" hasCustomPrompt="1"/>
          </p:nvPr>
        </p:nvSpPr>
        <p:spPr>
          <a:xfrm>
            <a:off x="934466" y="1"/>
            <a:ext cx="7176441" cy="1199534"/>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Type heading/agenda</a:t>
            </a:r>
            <a:endParaRPr lang="en-US" dirty="0"/>
          </a:p>
        </p:txBody>
      </p:sp>
    </p:spTree>
    <p:extLst>
      <p:ext uri="{BB962C8B-B14F-4D97-AF65-F5344CB8AC3E}">
        <p14:creationId xmlns:p14="http://schemas.microsoft.com/office/powerpoint/2010/main" val="214755023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27959"/>
      </p:ext>
    </p:extLst>
  </p:cSld>
  <p:clrMap bg1="lt1" tx1="dk1" bg2="lt2" tx2="dk2" accent1="accent1" accent2="accent2" accent3="accent3" accent4="accent4" accent5="accent5" accent6="accent6" hlink="hlink" folHlink="folHlink"/>
  <p:sldLayoutIdLst>
    <p:sldLayoutId id="2147483798" r:id="rId1"/>
    <p:sldLayoutId id="2147483784" r:id="rId2"/>
    <p:sldLayoutId id="2147483783" r:id="rId3"/>
    <p:sldLayoutId id="2147483786" r:id="rId4"/>
    <p:sldLayoutId id="2147483799" r:id="rId5"/>
    <p:sldLayoutId id="2147483775" r:id="rId6"/>
    <p:sldLayoutId id="2147483787" r:id="rId7"/>
    <p:sldLayoutId id="2147483790" r:id="rId8"/>
    <p:sldLayoutId id="2147483757" r:id="rId9"/>
    <p:sldLayoutId id="2147483650" r:id="rId10"/>
    <p:sldLayoutId id="2147483791" r:id="rId11"/>
    <p:sldLayoutId id="2147483759" r:id="rId12"/>
    <p:sldLayoutId id="2147483742" r:id="rId13"/>
    <p:sldLayoutId id="2147483743" r:id="rId14"/>
    <p:sldLayoutId id="2147483745" r:id="rId15"/>
    <p:sldLayoutId id="2147483763" r:id="rId16"/>
    <p:sldLayoutId id="2147483762" r:id="rId17"/>
    <p:sldLayoutId id="2147483761" r:id="rId18"/>
    <p:sldLayoutId id="2147483760" r:id="rId19"/>
    <p:sldLayoutId id="2147483750" r:id="rId20"/>
    <p:sldLayoutId id="2147483778" r:id="rId21"/>
    <p:sldLayoutId id="2147483777" r:id="rId22"/>
    <p:sldLayoutId id="2147483748" r:id="rId23"/>
    <p:sldLayoutId id="2147483749" r:id="rId24"/>
    <p:sldLayoutId id="2147483746" r:id="rId25"/>
    <p:sldLayoutId id="2147483747" r:id="rId26"/>
    <p:sldLayoutId id="2147483788" r:id="rId27"/>
    <p:sldLayoutId id="2147483789" r:id="rId28"/>
    <p:sldLayoutId id="2147483800" r:id="rId29"/>
    <p:sldLayoutId id="2147483796" r:id="rId30"/>
    <p:sldLayoutId id="2147483674" r:id="rId31"/>
    <p:sldLayoutId id="2147483744" r:id="rId32"/>
    <p:sldLayoutId id="2147483655" r:id="rId33"/>
    <p:sldLayoutId id="2147483656" r:id="rId34"/>
    <p:sldLayoutId id="2147483657" r:id="rId35"/>
    <p:sldLayoutId id="2147483659" r:id="rId36"/>
    <p:sldLayoutId id="2147483769" r:id="rId37"/>
    <p:sldLayoutId id="2147483766" r:id="rId38"/>
    <p:sldLayoutId id="2147483795" r:id="rId39"/>
    <p:sldLayoutId id="2147483793" r:id="rId40"/>
    <p:sldLayoutId id="2147483770" r:id="rId41"/>
    <p:sldLayoutId id="2147483771" r:id="rId42"/>
    <p:sldLayoutId id="2147483772" r:id="rId43"/>
    <p:sldLayoutId id="2147483773" r:id="rId44"/>
    <p:sldLayoutId id="2147483765" r:id="rId45"/>
    <p:sldLayoutId id="2147483661" r:id="rId46"/>
    <p:sldLayoutId id="2147483797" r:id="rId47"/>
    <p:sldLayoutId id="2147483802" r:id="rId48"/>
  </p:sldLayoutIdLst>
  <p:txStyles>
    <p:titleStyle>
      <a:lvl1pPr algn="l" defTabSz="914400" rtl="0" eaLnBrk="1" latinLnBrk="0" hangingPunct="1">
        <a:lnSpc>
          <a:spcPct val="90000"/>
        </a:lnSpc>
        <a:spcBef>
          <a:spcPct val="0"/>
        </a:spcBef>
        <a:buNone/>
        <a:defRPr sz="2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37753" y="1148156"/>
            <a:ext cx="5605731" cy="3488834"/>
          </a:xfrm>
        </p:spPr>
        <p:txBody>
          <a:bodyPr>
            <a:normAutofit/>
          </a:bodyPr>
          <a:lstStyle/>
          <a:p>
            <a:pPr>
              <a:lnSpc>
                <a:spcPct val="100000"/>
              </a:lnSpc>
            </a:pPr>
            <a:r>
              <a:rPr lang="en-US" sz="2800" i="1" dirty="0" smtClean="0"/>
              <a:t>Develop Azure PaaS </a:t>
            </a:r>
            <a:br>
              <a:rPr lang="en-US" sz="2800" i="1" dirty="0" smtClean="0"/>
            </a:br>
            <a:r>
              <a:rPr lang="en-US" sz="2800" i="1" dirty="0" smtClean="0"/>
              <a:t>Compute Solutions  </a:t>
            </a:r>
            <a:r>
              <a:rPr lang="en-US" sz="3200" dirty="0" smtClean="0"/>
              <a:t/>
            </a:r>
            <a:br>
              <a:rPr lang="en-US" sz="3200" dirty="0" smtClean="0"/>
            </a:br>
            <a:r>
              <a:rPr lang="en-US" sz="8000" dirty="0" smtClean="0"/>
              <a:t>Azure App</a:t>
            </a:r>
            <a:br>
              <a:rPr lang="en-US" sz="8000" dirty="0" smtClean="0"/>
            </a:br>
            <a:r>
              <a:rPr lang="en-US" sz="8000" dirty="0" smtClean="0"/>
              <a:t>Services</a:t>
            </a:r>
            <a:endParaRPr lang="en-US" sz="8000" dirty="0"/>
          </a:p>
        </p:txBody>
      </p:sp>
      <p:sp>
        <p:nvSpPr>
          <p:cNvPr id="7" name="Text Placeholder 6"/>
          <p:cNvSpPr>
            <a:spLocks noGrp="1"/>
          </p:cNvSpPr>
          <p:nvPr>
            <p:ph type="body" sz="quarter" idx="13"/>
          </p:nvPr>
        </p:nvSpPr>
        <p:spPr/>
        <p:txBody>
          <a:bodyPr>
            <a:normAutofit fontScale="85000" lnSpcReduction="10000"/>
          </a:bodyPr>
          <a:lstStyle/>
          <a:p>
            <a:r>
              <a:rPr lang="nb-NO" dirty="0" smtClean="0"/>
              <a:t>By Monica B. Tvedt, 17.01.2019</a:t>
            </a:r>
            <a:endParaRPr lang="nb-NO" dirty="0"/>
          </a:p>
        </p:txBody>
      </p:sp>
    </p:spTree>
    <p:extLst>
      <p:ext uri="{BB962C8B-B14F-4D97-AF65-F5344CB8AC3E}">
        <p14:creationId xmlns:p14="http://schemas.microsoft.com/office/powerpoint/2010/main" val="304100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Preparations:</a:t>
            </a:r>
            <a:br>
              <a:rPr lang="en-US" dirty="0" smtClean="0"/>
            </a:br>
            <a:r>
              <a:rPr lang="en-US" dirty="0" smtClean="0"/>
              <a:t>Create new Web App with the Azure Portal</a:t>
            </a:r>
            <a:endParaRPr lang="en-US" dirty="0"/>
          </a:p>
        </p:txBody>
      </p:sp>
    </p:spTree>
    <p:extLst>
      <p:ext uri="{BB962C8B-B14F-4D97-AF65-F5344CB8AC3E}">
        <p14:creationId xmlns:p14="http://schemas.microsoft.com/office/powerpoint/2010/main" val="2006339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smtClean="0"/>
              <a:t>Creating </a:t>
            </a:r>
            <a:r>
              <a:rPr lang="en-US" dirty="0"/>
              <a:t>an Azure Services Web App with Azure PowerShell follows a consistent pattern: </a:t>
            </a:r>
            <a:r>
              <a:rPr lang="en-US" dirty="0" smtClean="0"/>
              <a:t/>
            </a:r>
            <a:br>
              <a:rPr lang="en-US" dirty="0" smtClean="0"/>
            </a:br>
            <a:endParaRPr lang="en-US" dirty="0" smtClean="0"/>
          </a:p>
          <a:p>
            <a:pPr marL="457200" indent="-457200">
              <a:buAutoNum type="arabicPeriod"/>
            </a:pPr>
            <a:r>
              <a:rPr lang="en-US" b="1" dirty="0" smtClean="0"/>
              <a:t>Create </a:t>
            </a:r>
            <a:r>
              <a:rPr lang="en-US" b="1" dirty="0"/>
              <a:t>the resource group </a:t>
            </a:r>
            <a:endParaRPr lang="en-US" b="1" dirty="0" smtClean="0"/>
          </a:p>
          <a:p>
            <a:pPr marL="457200" indent="-457200">
              <a:buAutoNum type="arabicPeriod"/>
            </a:pPr>
            <a:r>
              <a:rPr lang="en-US" b="1" dirty="0" smtClean="0"/>
              <a:t>Create </a:t>
            </a:r>
            <a:r>
              <a:rPr lang="en-US" b="1" dirty="0"/>
              <a:t>the App Service Plan </a:t>
            </a:r>
            <a:endParaRPr lang="en-US" b="1" dirty="0" smtClean="0"/>
          </a:p>
          <a:p>
            <a:pPr marL="457200" indent="-457200">
              <a:buAutoNum type="arabicPeriod"/>
            </a:pPr>
            <a:r>
              <a:rPr lang="en-US" b="1" dirty="0" smtClean="0"/>
              <a:t>Create </a:t>
            </a:r>
            <a:r>
              <a:rPr lang="en-US" b="1" dirty="0"/>
              <a:t>the web app </a:t>
            </a:r>
            <a:endParaRPr lang="en-US" b="1" dirty="0" smtClean="0"/>
          </a:p>
          <a:p>
            <a:pPr marL="457200" indent="-457200">
              <a:buAutoNum type="arabicPeriod"/>
            </a:pPr>
            <a:r>
              <a:rPr lang="en-US" b="1" dirty="0" smtClean="0"/>
              <a:t>Deploy </a:t>
            </a:r>
            <a:r>
              <a:rPr lang="en-US" b="1" dirty="0"/>
              <a:t>the </a:t>
            </a:r>
            <a:r>
              <a:rPr lang="en-US" b="1" dirty="0" smtClean="0"/>
              <a:t>app</a:t>
            </a:r>
            <a:endParaRPr lang="en-US" b="1" dirty="0"/>
          </a:p>
          <a:p>
            <a:pPr marL="0" indent="0">
              <a:buNone/>
            </a:pPr>
            <a:r>
              <a:rPr lang="en-US" dirty="0" smtClean="0"/>
              <a:t/>
            </a:r>
            <a:br>
              <a:rPr lang="en-US" dirty="0" smtClean="0"/>
            </a:br>
            <a:r>
              <a:rPr lang="en-US" dirty="0" smtClean="0"/>
              <a:t>The </a:t>
            </a:r>
            <a:r>
              <a:rPr lang="en-US" dirty="0"/>
              <a:t>command for the last step will change depending on the whether you are deploying with FTP, GitHub, or some other source. There may be additional commands that are needed if you need to, for example, set the credentials for a local </a:t>
            </a:r>
            <a:r>
              <a:rPr lang="en-US" dirty="0" err="1"/>
              <a:t>Git</a:t>
            </a:r>
            <a:r>
              <a:rPr lang="en-US" dirty="0"/>
              <a:t> repository. </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(individually): </a:t>
            </a:r>
            <a:br>
              <a:rPr lang="en-US" dirty="0" smtClean="0"/>
            </a:br>
            <a:r>
              <a:rPr lang="en-US" dirty="0" smtClean="0"/>
              <a:t>Create </a:t>
            </a:r>
            <a:r>
              <a:rPr lang="en-US" dirty="0"/>
              <a:t>an Azure App Service Web </a:t>
            </a:r>
            <a:r>
              <a:rPr lang="en-US" dirty="0" smtClean="0"/>
              <a:t>App</a:t>
            </a:r>
            <a:endParaRPr lang="en-US" dirty="0"/>
          </a:p>
        </p:txBody>
      </p:sp>
    </p:spTree>
    <p:extLst>
      <p:ext uri="{BB962C8B-B14F-4D97-AF65-F5344CB8AC3E}">
        <p14:creationId xmlns:p14="http://schemas.microsoft.com/office/powerpoint/2010/main" val="185508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WebJobs is a feature of Azure App Service that enables you to run a program or script in the same context as a web app, API app, or mobile </a:t>
            </a:r>
            <a:r>
              <a:rPr lang="en-US" dirty="0" smtClean="0"/>
              <a:t>app.</a:t>
            </a:r>
            <a:br>
              <a:rPr lang="en-US" dirty="0" smtClean="0"/>
            </a:br>
            <a:r>
              <a:rPr lang="en-US" dirty="0" smtClean="0"/>
              <a:t>There </a:t>
            </a:r>
            <a:r>
              <a:rPr lang="en-US" dirty="0"/>
              <a:t>are two types of WebJobs, </a:t>
            </a:r>
            <a:r>
              <a:rPr lang="en-US" b="1" dirty="0"/>
              <a:t>continuous</a:t>
            </a:r>
            <a:r>
              <a:rPr lang="en-US" dirty="0"/>
              <a:t> and </a:t>
            </a:r>
            <a:r>
              <a:rPr lang="en-US" b="1" dirty="0" smtClean="0"/>
              <a:t>triggered</a:t>
            </a:r>
            <a:r>
              <a:rPr lang="en-US" dirty="0" smtClean="0"/>
              <a:t>.</a:t>
            </a:r>
          </a:p>
          <a:p>
            <a:pPr marL="0" indent="0">
              <a:buNone/>
            </a:pPr>
            <a:endParaRPr lang="en-US" b="1" dirty="0"/>
          </a:p>
          <a:p>
            <a:pPr marL="0" indent="0">
              <a:buNone/>
            </a:pPr>
            <a:r>
              <a:rPr lang="en-US" b="1" dirty="0"/>
              <a:t>Supported file types for scripts or programs:</a:t>
            </a:r>
          </a:p>
          <a:p>
            <a:pPr lvl="1"/>
            <a:r>
              <a:rPr lang="en-US" dirty="0"/>
              <a:t>.</a:t>
            </a:r>
            <a:r>
              <a:rPr lang="en-US" dirty="0" err="1"/>
              <a:t>cmd</a:t>
            </a:r>
            <a:r>
              <a:rPr lang="en-US" dirty="0"/>
              <a:t>, .bat, .exe (using Windows </a:t>
            </a:r>
            <a:r>
              <a:rPr lang="en-US" dirty="0" err="1"/>
              <a:t>cmd</a:t>
            </a:r>
            <a:r>
              <a:rPr lang="en-US" dirty="0"/>
              <a:t>) </a:t>
            </a:r>
          </a:p>
          <a:p>
            <a:pPr lvl="1"/>
            <a:r>
              <a:rPr lang="en-US" dirty="0"/>
              <a:t>.ps1 (using PowerShell) </a:t>
            </a:r>
          </a:p>
          <a:p>
            <a:pPr lvl="1"/>
            <a:r>
              <a:rPr lang="en-US" dirty="0"/>
              <a:t>.</a:t>
            </a:r>
            <a:r>
              <a:rPr lang="en-US" dirty="0" err="1"/>
              <a:t>sh</a:t>
            </a:r>
            <a:r>
              <a:rPr lang="en-US" dirty="0"/>
              <a:t> (using Bash) </a:t>
            </a:r>
          </a:p>
          <a:p>
            <a:pPr lvl="1"/>
            <a:r>
              <a:rPr lang="en-US" dirty="0"/>
              <a:t>.</a:t>
            </a:r>
            <a:r>
              <a:rPr lang="en-US" dirty="0" err="1"/>
              <a:t>php</a:t>
            </a:r>
            <a:r>
              <a:rPr lang="en-US" dirty="0"/>
              <a:t> (using PHP) </a:t>
            </a:r>
          </a:p>
          <a:p>
            <a:pPr lvl="1"/>
            <a:r>
              <a:rPr lang="en-US" dirty="0"/>
              <a:t>.</a:t>
            </a:r>
            <a:r>
              <a:rPr lang="en-US" dirty="0" err="1"/>
              <a:t>py</a:t>
            </a:r>
            <a:r>
              <a:rPr lang="en-US" dirty="0"/>
              <a:t> (using Python)</a:t>
            </a:r>
          </a:p>
          <a:p>
            <a:pPr lvl="1"/>
            <a:r>
              <a:rPr lang="en-US" dirty="0"/>
              <a:t>.</a:t>
            </a:r>
            <a:r>
              <a:rPr lang="en-US" dirty="0" err="1"/>
              <a:t>js</a:t>
            </a:r>
            <a:r>
              <a:rPr lang="en-US" dirty="0"/>
              <a:t> (using Node.js) </a:t>
            </a:r>
          </a:p>
          <a:p>
            <a:pPr lvl="1"/>
            <a:r>
              <a:rPr lang="en-US" dirty="0"/>
              <a:t>.jar (using Java)</a:t>
            </a:r>
          </a:p>
          <a:p>
            <a:pPr marL="0" indent="0">
              <a:buNone/>
            </a:pPr>
            <a:r>
              <a:rPr lang="en-US" b="1" dirty="0" smtClean="0"/>
              <a:t/>
            </a:r>
            <a:br>
              <a:rPr lang="en-US" b="1" dirty="0" smtClean="0"/>
            </a:br>
            <a:r>
              <a:rPr lang="en-US" b="1" dirty="0" smtClean="0"/>
              <a:t/>
            </a:r>
            <a:br>
              <a:rPr lang="en-US" b="1" dirty="0" smtClean="0"/>
            </a:br>
            <a:endParaRPr lang="en-US" b="1" dirty="0" smtClean="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normAutofit/>
          </a:bodyPr>
          <a:lstStyle/>
          <a:p>
            <a:r>
              <a:rPr lang="en-US" dirty="0" smtClean="0"/>
              <a:t>Task 2 (individually): Create </a:t>
            </a:r>
            <a:r>
              <a:rPr lang="en-US" dirty="0"/>
              <a:t>an Azure App Service background </a:t>
            </a:r>
            <a:r>
              <a:rPr lang="en-US" dirty="0" smtClean="0"/>
              <a:t>task using </a:t>
            </a:r>
            <a:r>
              <a:rPr lang="en-US" dirty="0"/>
              <a:t>WebJobs</a:t>
            </a:r>
          </a:p>
        </p:txBody>
      </p:sp>
    </p:spTree>
    <p:extLst>
      <p:ext uri="{BB962C8B-B14F-4D97-AF65-F5344CB8AC3E}">
        <p14:creationId xmlns:p14="http://schemas.microsoft.com/office/powerpoint/2010/main" val="38233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Azure provides built-in diagnostics to assist with debugging an </a:t>
            </a:r>
            <a:r>
              <a:rPr lang="en-US" dirty="0" smtClean="0"/>
              <a:t>App Service App. </a:t>
            </a:r>
            <a:r>
              <a:rPr lang="en-US" dirty="0"/>
              <a:t>App Service provide diagnostic functionality for logging information from both the web server and the web application. These are logically separated into </a:t>
            </a:r>
            <a:r>
              <a:rPr lang="en-US" b="1" dirty="0"/>
              <a:t>web server diagnostics</a:t>
            </a:r>
            <a:r>
              <a:rPr lang="en-US" dirty="0"/>
              <a:t> and </a:t>
            </a:r>
            <a:r>
              <a:rPr lang="en-US" b="1" dirty="0"/>
              <a:t>application diagnostics</a:t>
            </a:r>
            <a:r>
              <a:rPr lang="en-US" dirty="0"/>
              <a:t>.</a:t>
            </a:r>
            <a:endParaRPr lang="en-US" dirty="0" smtClean="0"/>
          </a:p>
          <a:p>
            <a:pPr marL="0" indent="0">
              <a:buNone/>
            </a:pPr>
            <a:endParaRPr lang="en-US" dirty="0"/>
          </a:p>
          <a:p>
            <a:pPr marL="457200" indent="-457200">
              <a:buFont typeface="+mj-lt"/>
              <a:buAutoNum type="arabicPeriod"/>
            </a:pPr>
            <a:r>
              <a:rPr lang="en-US" dirty="0" smtClean="0"/>
              <a:t>Enable diagnostics logging with the Azure Portal</a:t>
            </a:r>
          </a:p>
          <a:p>
            <a:pPr marL="457200" indent="-457200">
              <a:buFont typeface="+mj-lt"/>
              <a:buAutoNum type="arabicPeriod"/>
            </a:pPr>
            <a:r>
              <a:rPr lang="en-US" dirty="0" smtClean="0"/>
              <a:t>Enable logging with PowerShell</a:t>
            </a:r>
          </a:p>
          <a:p>
            <a:pPr marL="0" indent="0">
              <a:buNone/>
            </a:pPr>
            <a:endParaRPr lang="en-US" dirty="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3: Enable </a:t>
            </a:r>
            <a:r>
              <a:rPr lang="en-US" dirty="0"/>
              <a:t>diagnostics logging</a:t>
            </a:r>
          </a:p>
        </p:txBody>
      </p:sp>
    </p:spTree>
    <p:extLst>
      <p:ext uri="{BB962C8B-B14F-4D97-AF65-F5344CB8AC3E}">
        <p14:creationId xmlns:p14="http://schemas.microsoft.com/office/powerpoint/2010/main" val="334191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err="1" smtClean="0"/>
              <a:t>Next</a:t>
            </a:r>
            <a:r>
              <a:rPr lang="nb-NO" dirty="0" smtClean="0"/>
              <a:t> </a:t>
            </a:r>
            <a:r>
              <a:rPr lang="nb-NO" dirty="0" err="1" smtClean="0"/>
              <a:t>Meetups</a:t>
            </a:r>
            <a:endParaRPr lang="en-US" dirty="0"/>
          </a:p>
        </p:txBody>
      </p:sp>
    </p:spTree>
    <p:extLst>
      <p:ext uri="{BB962C8B-B14F-4D97-AF65-F5344CB8AC3E}">
        <p14:creationId xmlns:p14="http://schemas.microsoft.com/office/powerpoint/2010/main" val="95249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Create </a:t>
            </a:r>
            <a:r>
              <a:rPr lang="en-US" dirty="0"/>
              <a:t>Azure App Service Mobile </a:t>
            </a:r>
            <a:r>
              <a:rPr lang="en-US" dirty="0" smtClean="0"/>
              <a:t>apps</a:t>
            </a:r>
            <a:endParaRPr lang="en-US" dirty="0"/>
          </a:p>
        </p:txBody>
      </p:sp>
    </p:spTree>
    <p:extLst>
      <p:ext uri="{BB962C8B-B14F-4D97-AF65-F5344CB8AC3E}">
        <p14:creationId xmlns:p14="http://schemas.microsoft.com/office/powerpoint/2010/main" val="307942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3171378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Add </a:t>
            </a:r>
            <a:r>
              <a:rPr lang="en-US" dirty="0"/>
              <a:t>push notifications for mobile apps</a:t>
            </a:r>
          </a:p>
        </p:txBody>
      </p:sp>
    </p:spTree>
    <p:extLst>
      <p:ext uri="{BB962C8B-B14F-4D97-AF65-F5344CB8AC3E}">
        <p14:creationId xmlns:p14="http://schemas.microsoft.com/office/powerpoint/2010/main" val="331485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2: Enable </a:t>
            </a:r>
            <a:r>
              <a:rPr lang="en-US" dirty="0"/>
              <a:t>offline sync for mobile app</a:t>
            </a:r>
          </a:p>
        </p:txBody>
      </p:sp>
    </p:spTree>
    <p:extLst>
      <p:ext uri="{BB962C8B-B14F-4D97-AF65-F5344CB8AC3E}">
        <p14:creationId xmlns:p14="http://schemas.microsoft.com/office/powerpoint/2010/main" val="1244428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3: Implement </a:t>
            </a:r>
            <a:r>
              <a:rPr lang="en-US" dirty="0"/>
              <a:t>a remote instrumentation strategy for mobile devices</a:t>
            </a:r>
          </a:p>
        </p:txBody>
      </p:sp>
    </p:spTree>
    <p:extLst>
      <p:ext uri="{BB962C8B-B14F-4D97-AF65-F5344CB8AC3E}">
        <p14:creationId xmlns:p14="http://schemas.microsoft.com/office/powerpoint/2010/main" val="2578962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ssholder for tekst 4">
            <a:extLst>
              <a:ext uri="{FF2B5EF4-FFF2-40B4-BE49-F238E27FC236}">
                <a16:creationId xmlns:a16="http://schemas.microsoft.com/office/drawing/2014/main" id="{2E4E881F-19FF-0B45-9C0A-8C1DAC6D1D22}"/>
              </a:ext>
            </a:extLst>
          </p:cNvPr>
          <p:cNvSpPr>
            <a:spLocks noGrp="1"/>
          </p:cNvSpPr>
          <p:nvPr>
            <p:ph type="body" sz="quarter" idx="14"/>
          </p:nvPr>
        </p:nvSpPr>
        <p:spPr>
          <a:xfrm>
            <a:off x="932245" y="1432574"/>
            <a:ext cx="10227371" cy="4755283"/>
          </a:xfrm>
        </p:spPr>
        <p:txBody>
          <a:bodyPr>
            <a:normAutofit fontScale="85000" lnSpcReduction="20000"/>
          </a:bodyPr>
          <a:lstStyle/>
          <a:p>
            <a:r>
              <a:rPr lang="en-US" b="1" dirty="0" smtClean="0"/>
              <a:t>Create Azure App Service Web apps (today)</a:t>
            </a:r>
          </a:p>
          <a:p>
            <a:pPr lvl="1"/>
            <a:r>
              <a:rPr lang="en-US" dirty="0" smtClean="0"/>
              <a:t>Create an Azure App Service Web App</a:t>
            </a:r>
          </a:p>
          <a:p>
            <a:pPr lvl="1"/>
            <a:r>
              <a:rPr lang="en-US" dirty="0" smtClean="0"/>
              <a:t>Create an Azure App Service background task using WebJobs</a:t>
            </a:r>
          </a:p>
          <a:p>
            <a:pPr lvl="1"/>
            <a:r>
              <a:rPr lang="en-US" dirty="0" smtClean="0"/>
              <a:t>Enable diagnostics logging</a:t>
            </a:r>
          </a:p>
          <a:p>
            <a:r>
              <a:rPr lang="en-US" b="1" dirty="0" smtClean="0"/>
              <a:t>Create Azure App Service Mobile apps (next meetup)</a:t>
            </a:r>
          </a:p>
          <a:p>
            <a:pPr lvl="1"/>
            <a:r>
              <a:rPr lang="en-US" dirty="0" smtClean="0"/>
              <a:t>Add push notifications for mobile apps</a:t>
            </a:r>
          </a:p>
          <a:p>
            <a:pPr lvl="1"/>
            <a:r>
              <a:rPr lang="en-US" dirty="0" smtClean="0"/>
              <a:t>Enable offline sync for mobile app</a:t>
            </a:r>
          </a:p>
          <a:p>
            <a:pPr lvl="1"/>
            <a:r>
              <a:rPr lang="en-US" dirty="0" smtClean="0"/>
              <a:t>Implement a remote instrumentation strategy for mobile devices</a:t>
            </a:r>
          </a:p>
          <a:p>
            <a:r>
              <a:rPr lang="en-US" b="1" dirty="0" smtClean="0"/>
              <a:t>Create Azure App Service API apps (next meetup)</a:t>
            </a:r>
          </a:p>
          <a:p>
            <a:pPr lvl="1"/>
            <a:r>
              <a:rPr lang="en-US" dirty="0" smtClean="0"/>
              <a:t>Create an Azure App Service API app</a:t>
            </a:r>
          </a:p>
          <a:p>
            <a:pPr lvl="1"/>
            <a:r>
              <a:rPr lang="en-US" dirty="0" smtClean="0"/>
              <a:t>Create documentation for the API by using open source and other tools</a:t>
            </a:r>
          </a:p>
        </p:txBody>
      </p:sp>
      <p:sp>
        <p:nvSpPr>
          <p:cNvPr id="4" name="Tittel 3">
            <a:extLst>
              <a:ext uri="{FF2B5EF4-FFF2-40B4-BE49-F238E27FC236}">
                <a16:creationId xmlns:a16="http://schemas.microsoft.com/office/drawing/2014/main" id="{F7B7D764-3FAF-0F42-945E-4494C5F24820}"/>
              </a:ext>
            </a:extLst>
          </p:cNvPr>
          <p:cNvSpPr>
            <a:spLocks noGrp="1"/>
          </p:cNvSpPr>
          <p:nvPr>
            <p:ph type="title"/>
          </p:nvPr>
        </p:nvSpPr>
        <p:spPr/>
        <p:txBody>
          <a:bodyPr/>
          <a:lstStyle/>
          <a:p>
            <a:r>
              <a:rPr lang="nb-NO" dirty="0" smtClean="0"/>
              <a:t>Agenda</a:t>
            </a:r>
            <a:endParaRPr dirty="0"/>
          </a:p>
        </p:txBody>
      </p:sp>
    </p:spTree>
    <p:extLst>
      <p:ext uri="{BB962C8B-B14F-4D97-AF65-F5344CB8AC3E}">
        <p14:creationId xmlns:p14="http://schemas.microsoft.com/office/powerpoint/2010/main" val="2278475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Azure App Service API apps</a:t>
            </a:r>
          </a:p>
        </p:txBody>
      </p:sp>
    </p:spTree>
    <p:extLst>
      <p:ext uri="{BB962C8B-B14F-4D97-AF65-F5344CB8AC3E}">
        <p14:creationId xmlns:p14="http://schemas.microsoft.com/office/powerpoint/2010/main" val="180758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1963429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Create </a:t>
            </a:r>
            <a:r>
              <a:rPr lang="en-US" dirty="0"/>
              <a:t>an Azure App Service API app</a:t>
            </a:r>
          </a:p>
        </p:txBody>
      </p:sp>
    </p:spTree>
    <p:extLst>
      <p:ext uri="{BB962C8B-B14F-4D97-AF65-F5344CB8AC3E}">
        <p14:creationId xmlns:p14="http://schemas.microsoft.com/office/powerpoint/2010/main" val="765985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We</a:t>
            </a:r>
            <a:r>
              <a:rPr lang="nb-NO" dirty="0" smtClean="0"/>
              <a:t> </a:t>
            </a:r>
            <a:r>
              <a:rPr lang="nb-NO" dirty="0" err="1" smtClean="0"/>
              <a:t>will</a:t>
            </a:r>
            <a:r>
              <a:rPr lang="nb-NO" dirty="0" smtClean="0"/>
              <a:t> be </a:t>
            </a:r>
            <a:r>
              <a:rPr lang="nb-NO" dirty="0" err="1" smtClean="0"/>
              <a:t>using</a:t>
            </a:r>
            <a:r>
              <a:rPr lang="nb-NO" dirty="0" smtClean="0"/>
              <a:t> Swagger to </a:t>
            </a:r>
            <a:r>
              <a:rPr lang="nb-NO" dirty="0" err="1" smtClean="0"/>
              <a:t>document</a:t>
            </a:r>
            <a:r>
              <a:rPr lang="nb-NO" dirty="0" smtClean="0"/>
              <a:t> </a:t>
            </a:r>
            <a:r>
              <a:rPr lang="nb-NO" dirty="0" err="1" smtClean="0"/>
              <a:t>our</a:t>
            </a:r>
            <a:r>
              <a:rPr lang="nb-NO" dirty="0" smtClean="0"/>
              <a:t> API</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2: Create </a:t>
            </a:r>
            <a:r>
              <a:rPr lang="en-US" dirty="0"/>
              <a:t>documentation for the API by using open source and other tools</a:t>
            </a:r>
          </a:p>
        </p:txBody>
      </p:sp>
    </p:spTree>
    <p:extLst>
      <p:ext uri="{BB962C8B-B14F-4D97-AF65-F5344CB8AC3E}">
        <p14:creationId xmlns:p14="http://schemas.microsoft.com/office/powerpoint/2010/main" val="2455235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4800" i="1" dirty="0" smtClean="0"/>
              <a:t>Homework assignment</a:t>
            </a:r>
            <a:r>
              <a:rPr lang="en-US" sz="4800" dirty="0" smtClean="0"/>
              <a:t/>
            </a:r>
            <a:br>
              <a:rPr lang="en-US" sz="4800" dirty="0" smtClean="0"/>
            </a:br>
            <a:r>
              <a:rPr lang="en-US" dirty="0" smtClean="0"/>
              <a:t>Implementing Azure Functions</a:t>
            </a:r>
            <a:endParaRPr lang="en-US" dirty="0"/>
          </a:p>
        </p:txBody>
      </p:sp>
    </p:spTree>
    <p:extLst>
      <p:ext uri="{BB962C8B-B14F-4D97-AF65-F5344CB8AC3E}">
        <p14:creationId xmlns:p14="http://schemas.microsoft.com/office/powerpoint/2010/main" val="998067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3200" dirty="0" smtClean="0"/>
              <a:t>Do the following research and tasks</a:t>
            </a:r>
          </a:p>
          <a:p>
            <a:pPr marL="1143000" indent="-1143000" algn="l">
              <a:buFont typeface="Arial" panose="020B0604020202020204" pitchFamily="34" charset="0"/>
              <a:buChar char="•"/>
            </a:pPr>
            <a:r>
              <a:rPr lang="en-US" sz="3200" dirty="0" smtClean="0"/>
              <a:t>Implement input and output bindings for a function</a:t>
            </a:r>
          </a:p>
          <a:p>
            <a:pPr marL="1143000" indent="-1143000" algn="l">
              <a:buFont typeface="Arial" panose="020B0604020202020204" pitchFamily="34" charset="0"/>
              <a:buChar char="•"/>
            </a:pPr>
            <a:r>
              <a:rPr lang="en-US" sz="3200" dirty="0" smtClean="0"/>
              <a:t>Implement function triggers by using data operations, timers, and webhooks</a:t>
            </a:r>
          </a:p>
          <a:p>
            <a:pPr marL="1143000" indent="-1143000" algn="l">
              <a:buFont typeface="Arial" panose="020B0604020202020204" pitchFamily="34" charset="0"/>
              <a:buChar char="•"/>
            </a:pPr>
            <a:r>
              <a:rPr lang="en-US" sz="3200" dirty="0" smtClean="0"/>
              <a:t>Implement Azure Durable Functions</a:t>
            </a:r>
          </a:p>
          <a:p>
            <a:pPr marL="1143000" indent="-1143000" algn="l">
              <a:buFont typeface="Arial" panose="020B0604020202020204" pitchFamily="34" charset="0"/>
              <a:buChar char="•"/>
            </a:pPr>
            <a:r>
              <a:rPr lang="en-US" sz="3200" dirty="0" smtClean="0"/>
              <a:t>Create Azure Function apps by using Visual Studio</a:t>
            </a:r>
            <a:endParaRPr lang="en-US" sz="3200" dirty="0"/>
          </a:p>
        </p:txBody>
      </p:sp>
    </p:spTree>
    <p:extLst>
      <p:ext uri="{BB962C8B-B14F-4D97-AF65-F5344CB8AC3E}">
        <p14:creationId xmlns:p14="http://schemas.microsoft.com/office/powerpoint/2010/main" val="2040730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C841DA8F-170C-2441-9B10-956277653C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5287" y="404355"/>
            <a:ext cx="4533900" cy="5956300"/>
          </a:xfrm>
          <a:prstGeom prst="rect">
            <a:avLst/>
          </a:prstGeom>
        </p:spPr>
      </p:pic>
    </p:spTree>
    <p:extLst>
      <p:ext uri="{BB962C8B-B14F-4D97-AF65-F5344CB8AC3E}">
        <p14:creationId xmlns:p14="http://schemas.microsoft.com/office/powerpoint/2010/main" val="27574101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lassholder for tekst 21"/>
          <p:cNvSpPr>
            <a:spLocks noGrp="1"/>
          </p:cNvSpPr>
          <p:nvPr>
            <p:ph type="body" sz="quarter" idx="10"/>
          </p:nvPr>
        </p:nvSpPr>
        <p:spPr/>
        <p:txBody>
          <a:bodyPr/>
          <a:lstStyle/>
          <a:p>
            <a:r>
              <a:rPr lang="nb-NO" dirty="0" err="1"/>
              <a:t>Thanks</a:t>
            </a:r>
            <a:r>
              <a:rPr lang="nb-NO" dirty="0"/>
              <a:t> for</a:t>
            </a:r>
            <a:br>
              <a:rPr lang="nb-NO" dirty="0"/>
            </a:br>
            <a:r>
              <a:rPr lang="nb-NO" dirty="0" err="1"/>
              <a:t>watching</a:t>
            </a:r>
            <a:endParaRPr dirty="0"/>
          </a:p>
        </p:txBody>
      </p:sp>
      <p:sp>
        <p:nvSpPr>
          <p:cNvPr id="3" name="TextBox 19"/>
          <p:cNvSpPr txBox="1"/>
          <p:nvPr/>
        </p:nvSpPr>
        <p:spPr>
          <a:xfrm>
            <a:off x="4998298" y="6205268"/>
            <a:ext cx="2195404" cy="164212"/>
          </a:xfrm>
          <a:prstGeom prst="rect">
            <a:avLst/>
          </a:prstGeom>
          <a:noFill/>
        </p:spPr>
        <p:txBody>
          <a:bodyPr wrap="square" lIns="0" tIns="0" rIns="0" bIns="0" rtlCol="0">
            <a:spAutoFit/>
          </a:bodyPr>
          <a:lstStyle/>
          <a:p>
            <a:pPr algn="ctr"/>
            <a:r>
              <a:rPr lang="en-US" sz="1067" dirty="0" err="1">
                <a:solidFill>
                  <a:schemeClr val="bg1"/>
                </a:solidFill>
                <a:ea typeface="Roboto" panose="02000000000000000000" pitchFamily="2" charset="0"/>
                <a:cs typeface="Calibri"/>
              </a:rPr>
              <a:t>www.soprasteria.no</a:t>
            </a:r>
            <a:endParaRPr lang="en-US" sz="1067" dirty="0">
              <a:solidFill>
                <a:schemeClr val="bg1"/>
              </a:solidFill>
              <a:latin typeface="Calibri"/>
              <a:ea typeface="Roboto" panose="02000000000000000000" pitchFamily="2" charset="0"/>
              <a:cs typeface="Calibri"/>
            </a:endParaRPr>
          </a:p>
        </p:txBody>
      </p:sp>
    </p:spTree>
    <p:extLst>
      <p:ext uri="{BB962C8B-B14F-4D97-AF65-F5344CB8AC3E}">
        <p14:creationId xmlns:p14="http://schemas.microsoft.com/office/powerpoint/2010/main" val="4700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385336" y="3493624"/>
            <a:ext cx="3818721" cy="1711542"/>
          </a:xfrm>
        </p:spPr>
        <p:txBody>
          <a:bodyPr/>
          <a:lstStyle/>
          <a:p>
            <a:pPr marL="0" indent="0">
              <a:buNone/>
            </a:pPr>
            <a:r>
              <a:rPr lang="nb-NO" sz="1400" dirty="0">
                <a:solidFill>
                  <a:schemeClr val="accent1"/>
                </a:solidFill>
              </a:rPr>
              <a:t>ARTIKLER &amp; INTERVJUER</a:t>
            </a:r>
          </a:p>
          <a:p>
            <a:pPr marL="0" indent="0">
              <a:buNone/>
            </a:pPr>
            <a:r>
              <a:rPr lang="nb-NO" sz="1400" dirty="0" err="1"/>
              <a:t>Thinking</a:t>
            </a:r>
            <a:r>
              <a:rPr lang="nb-NO" sz="1400" dirty="0"/>
              <a:t> </a:t>
            </a:r>
            <a:r>
              <a:rPr lang="nb-NO" sz="1400" dirty="0" err="1"/>
              <a:t>big</a:t>
            </a:r>
            <a:r>
              <a:rPr lang="nb-NO" sz="1400" dirty="0"/>
              <a:t> – </a:t>
            </a:r>
            <a:r>
              <a:rPr lang="nb-NO" sz="1400" dirty="0" err="1"/>
              <a:t>while</a:t>
            </a:r>
            <a:r>
              <a:rPr lang="nb-NO" sz="1400" dirty="0"/>
              <a:t> </a:t>
            </a:r>
            <a:r>
              <a:rPr lang="nb-NO" sz="1400" dirty="0" err="1"/>
              <a:t>covering</a:t>
            </a:r>
            <a:r>
              <a:rPr lang="nb-NO" sz="1400" dirty="0"/>
              <a:t> </a:t>
            </a:r>
            <a:r>
              <a:rPr lang="nb-NO" sz="1400" dirty="0" err="1"/>
              <a:t>the</a:t>
            </a:r>
            <a:r>
              <a:rPr lang="nb-NO" sz="1400" dirty="0"/>
              <a:t> </a:t>
            </a:r>
            <a:r>
              <a:rPr lang="nb-NO" sz="1400" dirty="0" err="1"/>
              <a:t>smaller</a:t>
            </a:r>
            <a:r>
              <a:rPr lang="nb-NO" sz="1400" dirty="0"/>
              <a:t> </a:t>
            </a:r>
            <a:r>
              <a:rPr lang="nb-NO" sz="1400" dirty="0" err="1"/>
              <a:t>needs</a:t>
            </a:r>
            <a:endParaRPr lang="nb-NO" sz="1400" dirty="0"/>
          </a:p>
          <a:p>
            <a:pPr marL="0" indent="0">
              <a:buNone/>
            </a:pPr>
            <a:r>
              <a:rPr lang="nb-NO" sz="1400" dirty="0"/>
              <a:t>Små partikler </a:t>
            </a:r>
            <a:r>
              <a:rPr lang="mr-IN" sz="1400" dirty="0"/>
              <a:t>–</a:t>
            </a:r>
            <a:r>
              <a:rPr lang="nb-NO" sz="1400" dirty="0"/>
              <a:t> Store datamengder</a:t>
            </a:r>
            <a:br>
              <a:rPr lang="nb-NO" sz="1400" dirty="0"/>
            </a:br>
            <a:r>
              <a:rPr lang="nb-NO" sz="1400" i="1" dirty="0"/>
              <a:t>Dagens Næringsliv</a:t>
            </a:r>
          </a:p>
          <a:p>
            <a:pPr marL="0" indent="0">
              <a:buNone/>
            </a:pPr>
            <a:r>
              <a:rPr lang="nb-NO" sz="1400" dirty="0" err="1"/>
              <a:t>App</a:t>
            </a:r>
            <a:r>
              <a:rPr lang="nb-NO" sz="1400" dirty="0"/>
              <a:t> </a:t>
            </a:r>
            <a:r>
              <a:rPr lang="nb-NO" sz="1400" dirty="0" err="1"/>
              <a:t>development</a:t>
            </a:r>
            <a:r>
              <a:rPr lang="nb-NO" sz="1400" dirty="0"/>
              <a:t>, </a:t>
            </a:r>
            <a:r>
              <a:rPr lang="nb-NO" sz="1400" dirty="0" err="1"/>
              <a:t>Xamarin</a:t>
            </a:r>
            <a:r>
              <a:rPr lang="nb-NO" sz="1400" dirty="0"/>
              <a:t> Test</a:t>
            </a:r>
            <a:br>
              <a:rPr lang="nb-NO" sz="1400" dirty="0"/>
            </a:br>
            <a:r>
              <a:rPr lang="nb-NO" sz="1400" dirty="0" err="1"/>
              <a:t>Cloud</a:t>
            </a:r>
            <a:r>
              <a:rPr lang="nb-NO" sz="1400" dirty="0"/>
              <a:t> &amp; </a:t>
            </a:r>
            <a:r>
              <a:rPr lang="nb-NO" sz="1400" dirty="0" err="1"/>
              <a:t>Continuous</a:t>
            </a:r>
            <a:r>
              <a:rPr lang="nb-NO" sz="1400" dirty="0"/>
              <a:t> Integration</a:t>
            </a:r>
          </a:p>
          <a:p>
            <a:pPr marL="0" indent="0">
              <a:buNone/>
            </a:pPr>
            <a:endParaRPr lang="en-US" sz="1600" dirty="0"/>
          </a:p>
        </p:txBody>
      </p:sp>
      <p:sp>
        <p:nvSpPr>
          <p:cNvPr id="6" name="Title 5"/>
          <p:cNvSpPr>
            <a:spLocks noGrp="1"/>
          </p:cNvSpPr>
          <p:nvPr>
            <p:ph type="title"/>
          </p:nvPr>
        </p:nvSpPr>
        <p:spPr>
          <a:xfrm>
            <a:off x="421011" y="270699"/>
            <a:ext cx="11286802" cy="526810"/>
          </a:xfrm>
        </p:spPr>
        <p:txBody>
          <a:bodyPr/>
          <a:lstStyle/>
          <a:p>
            <a:r>
              <a:rPr lang="nb-NO" dirty="0"/>
              <a:t>MONICA B. TVEDT, </a:t>
            </a:r>
            <a:r>
              <a:rPr lang="nb-NO" dirty="0" smtClean="0"/>
              <a:t>AVDELINGSLEDER</a:t>
            </a:r>
            <a:endParaRPr lang="en-US" dirty="0"/>
          </a:p>
        </p:txBody>
      </p:sp>
      <p:sp>
        <p:nvSpPr>
          <p:cNvPr id="5" name="Title 5"/>
          <p:cNvSpPr txBox="1">
            <a:spLocks/>
          </p:cNvSpPr>
          <p:nvPr/>
        </p:nvSpPr>
        <p:spPr>
          <a:xfrm>
            <a:off x="421011" y="909730"/>
            <a:ext cx="8028171" cy="389797"/>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nb-NO" sz="1400" i="1" dirty="0" smtClean="0"/>
              <a:t>For Sopra Steria sin Microsoft .NET avdeling og deres </a:t>
            </a:r>
            <a:r>
              <a:rPr lang="nb-NO" sz="1400" i="1" dirty="0" err="1" smtClean="0"/>
              <a:t>DevOps</a:t>
            </a:r>
            <a:r>
              <a:rPr lang="nb-NO" sz="1400" i="1" dirty="0" smtClean="0"/>
              <a:t> &amp; Microservices avdeling</a:t>
            </a:r>
            <a:endParaRPr lang="en-US" sz="1400" i="1" dirty="0"/>
          </a:p>
        </p:txBody>
      </p:sp>
      <p:sp>
        <p:nvSpPr>
          <p:cNvPr id="8" name="Title 5"/>
          <p:cNvSpPr txBox="1">
            <a:spLocks/>
          </p:cNvSpPr>
          <p:nvPr/>
        </p:nvSpPr>
        <p:spPr>
          <a:xfrm>
            <a:off x="421011" y="1527260"/>
            <a:ext cx="750918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TIDLIGERE</a:t>
            </a:r>
          </a:p>
          <a:p>
            <a:pPr marL="800100" lvl="1" indent="-342900">
              <a:spcBef>
                <a:spcPts val="600"/>
              </a:spcBef>
              <a:buSzPct val="50000"/>
              <a:buFont typeface="Arial" charset="0"/>
              <a:buChar char="•"/>
            </a:pPr>
            <a:r>
              <a:rPr lang="nb-NO" sz="1400" dirty="0"/>
              <a:t>Head </a:t>
            </a:r>
            <a:r>
              <a:rPr lang="nb-NO" sz="1400" dirty="0" err="1"/>
              <a:t>of</a:t>
            </a:r>
            <a:r>
              <a:rPr lang="nb-NO" sz="1400" dirty="0"/>
              <a:t> UMS </a:t>
            </a:r>
            <a:r>
              <a:rPr lang="nb-NO" sz="1400" dirty="0" err="1"/>
              <a:t>Innovation</a:t>
            </a:r>
            <a:r>
              <a:rPr lang="nb-NO" sz="1400" dirty="0"/>
              <a:t> </a:t>
            </a:r>
            <a:r>
              <a:rPr lang="nb-NO" sz="1400" dirty="0" err="1"/>
              <a:t>center</a:t>
            </a:r>
            <a:r>
              <a:rPr lang="nb-NO" sz="1400" dirty="0"/>
              <a: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a:t>Head </a:t>
            </a:r>
            <a:r>
              <a:rPr lang="nb-NO" sz="1400" dirty="0" err="1"/>
              <a:t>of</a:t>
            </a:r>
            <a:r>
              <a:rPr lang="nb-NO" sz="1400" dirty="0"/>
              <a:t> </a:t>
            </a:r>
            <a:r>
              <a:rPr lang="nb-NO" sz="1400" dirty="0" err="1" smtClean="0"/>
              <a:t>SaaS</a:t>
            </a:r>
            <a:r>
              <a:rPr lang="nb-NO" sz="1400" dirty="0" smtClean="0"/>
              <a:t> Development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smtClean="0"/>
              <a:t>Senior </a:t>
            </a:r>
            <a:r>
              <a:rPr lang="nb-NO" sz="1400" dirty="0"/>
              <a:t>Software </a:t>
            </a:r>
            <a:r>
              <a:rPr lang="nb-NO" sz="1400" dirty="0" err="1"/>
              <a:t>Engineer</a:t>
            </a:r>
            <a:r>
              <a:rPr lang="nb-NO" sz="1400" dirty="0"/>
              <a:t> Consultant, </a:t>
            </a:r>
            <a:r>
              <a:rPr lang="nb-NO" sz="1400" dirty="0" err="1"/>
              <a:t>Webstep</a:t>
            </a:r>
            <a:r>
              <a:rPr lang="nb-NO" sz="1400" dirty="0"/>
              <a:t> AS</a:t>
            </a:r>
          </a:p>
          <a:p>
            <a:pPr marL="800100" lvl="1" indent="-342900">
              <a:spcBef>
                <a:spcPts val="600"/>
              </a:spcBef>
              <a:buSzPct val="50000"/>
              <a:buFont typeface="Arial" charset="0"/>
              <a:buChar char="•"/>
            </a:pPr>
            <a:r>
              <a:rPr lang="nb-NO" sz="1400" dirty="0"/>
              <a:t>Software </a:t>
            </a:r>
            <a:r>
              <a:rPr lang="nb-NO" sz="1400" dirty="0" err="1"/>
              <a:t>Engineer</a:t>
            </a:r>
            <a:r>
              <a:rPr lang="nb-NO" sz="1400" dirty="0"/>
              <a:t>, </a:t>
            </a:r>
            <a:r>
              <a:rPr lang="nb-NO" sz="1400" dirty="0" err="1" smtClean="0"/>
              <a:t>Cellvision</a:t>
            </a:r>
            <a:r>
              <a:rPr lang="nb-NO" sz="1400" dirty="0" smtClean="0"/>
              <a:t> </a:t>
            </a:r>
            <a:r>
              <a:rPr lang="nb-NO" sz="1400" dirty="0"/>
              <a:t>AS</a:t>
            </a:r>
          </a:p>
          <a:p>
            <a:pPr marL="800100" lvl="1" indent="-342900">
              <a:spcBef>
                <a:spcPts val="600"/>
              </a:spcBef>
              <a:buSzPct val="50000"/>
              <a:buFont typeface="Arial" charset="0"/>
              <a:buChar char="•"/>
            </a:pPr>
            <a:r>
              <a:rPr lang="nb-NO" sz="1400" dirty="0" smtClean="0"/>
              <a:t>Gründer</a:t>
            </a:r>
            <a:endParaRPr lang="nb-NO" sz="1600" dirty="0"/>
          </a:p>
          <a:p>
            <a:pPr marL="285750" indent="-285750">
              <a:spcBef>
                <a:spcPts val="600"/>
              </a:spcBef>
              <a:buFontTx/>
              <a:buChar char="-"/>
            </a:pPr>
            <a:endParaRPr lang="nb-NO" sz="1600" dirty="0"/>
          </a:p>
        </p:txBody>
      </p:sp>
      <p:sp>
        <p:nvSpPr>
          <p:cNvPr id="9" name="Title 5"/>
          <p:cNvSpPr txBox="1">
            <a:spLocks/>
          </p:cNvSpPr>
          <p:nvPr/>
        </p:nvSpPr>
        <p:spPr>
          <a:xfrm>
            <a:off x="421011" y="3520036"/>
            <a:ext cx="532433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UTDANNELSE</a:t>
            </a:r>
          </a:p>
          <a:p>
            <a:pPr marL="800100" lvl="1" indent="-342900">
              <a:spcBef>
                <a:spcPts val="600"/>
              </a:spcBef>
              <a:buSzPct val="50000"/>
              <a:buFont typeface="Arial" charset="0"/>
              <a:buChar char="•"/>
            </a:pPr>
            <a:r>
              <a:rPr lang="nb-NO" sz="1400" i="1" dirty="0"/>
              <a:t>Boston </a:t>
            </a:r>
            <a:r>
              <a:rPr lang="nb-NO" sz="1400" i="1" dirty="0" err="1"/>
              <a:t>University</a:t>
            </a:r>
            <a:r>
              <a:rPr lang="nb-NO" sz="1400" dirty="0"/>
              <a:t/>
            </a:r>
            <a:br>
              <a:rPr lang="nb-NO" sz="1400" dirty="0"/>
            </a:br>
            <a:r>
              <a:rPr lang="nb-NO" sz="1400" dirty="0"/>
              <a:t>Business &amp; Management, Digital </a:t>
            </a:r>
            <a:r>
              <a:rPr lang="nb-NO" sz="1400" dirty="0" err="1"/>
              <a:t>Leadership</a:t>
            </a:r>
            <a:r>
              <a:rPr lang="nb-NO" sz="1400" dirty="0"/>
              <a:t/>
            </a:r>
            <a:br>
              <a:rPr lang="nb-NO" sz="1400" dirty="0"/>
            </a:br>
            <a:r>
              <a:rPr lang="nb-NO" sz="1400" dirty="0"/>
              <a:t>Business &amp; Management, Digital Product Management</a:t>
            </a:r>
          </a:p>
          <a:p>
            <a:pPr marL="800100" lvl="1" indent="-342900">
              <a:spcBef>
                <a:spcPts val="600"/>
              </a:spcBef>
              <a:buSzPct val="50000"/>
              <a:buFont typeface="Arial" charset="0"/>
              <a:buChar char="•"/>
            </a:pPr>
            <a:r>
              <a:rPr lang="nb-NO" sz="1400" i="1" dirty="0" err="1"/>
              <a:t>University</a:t>
            </a:r>
            <a:r>
              <a:rPr lang="nb-NO" sz="1400" i="1" dirty="0"/>
              <a:t> </a:t>
            </a:r>
            <a:r>
              <a:rPr lang="nb-NO" sz="1400" i="1" dirty="0" err="1"/>
              <a:t>of</a:t>
            </a:r>
            <a:r>
              <a:rPr lang="nb-NO" sz="1400" i="1" dirty="0"/>
              <a:t> </a:t>
            </a:r>
            <a:r>
              <a:rPr lang="nb-NO" sz="1400" i="1" dirty="0" smtClean="0"/>
              <a:t>Bergen &amp; Bergen </a:t>
            </a:r>
            <a:r>
              <a:rPr lang="nb-NO" sz="1400" i="1" dirty="0" err="1" smtClean="0"/>
              <a:t>University</a:t>
            </a:r>
            <a:r>
              <a:rPr lang="nb-NO" sz="1400" i="1" dirty="0" smtClean="0"/>
              <a:t> College</a:t>
            </a:r>
            <a:r>
              <a:rPr lang="nb-NO" sz="1400" dirty="0"/>
              <a:t/>
            </a:r>
            <a:br>
              <a:rPr lang="nb-NO" sz="1400" dirty="0"/>
            </a:br>
            <a:r>
              <a:rPr lang="nb-NO" sz="1400" dirty="0" smtClean="0"/>
              <a:t>Dataingeniør</a:t>
            </a:r>
            <a:r>
              <a:rPr lang="nb-NO" sz="1400" dirty="0"/>
              <a:t>, </a:t>
            </a:r>
            <a:r>
              <a:rPr lang="nb-NO" sz="1400" dirty="0" smtClean="0"/>
              <a:t>Master </a:t>
            </a:r>
            <a:r>
              <a:rPr lang="nb-NO" sz="1400" dirty="0"/>
              <a:t>Software Engineering - CERN</a:t>
            </a:r>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1" name="Title 5"/>
          <p:cNvSpPr txBox="1">
            <a:spLocks/>
          </p:cNvSpPr>
          <p:nvPr/>
        </p:nvSpPr>
        <p:spPr>
          <a:xfrm>
            <a:off x="421011" y="5205166"/>
            <a:ext cx="5324334" cy="101491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ANDRE ROLLER</a:t>
            </a:r>
          </a:p>
          <a:p>
            <a:r>
              <a:rPr lang="nb-NO" sz="1400" dirty="0" smtClean="0"/>
              <a:t>Microsoft .NET </a:t>
            </a:r>
            <a:r>
              <a:rPr lang="nb-NO" sz="1400" dirty="0" err="1"/>
              <a:t>Meetup</a:t>
            </a:r>
            <a:r>
              <a:rPr lang="nb-NO" sz="1400" dirty="0"/>
              <a:t> </a:t>
            </a:r>
            <a:r>
              <a:rPr lang="nb-NO" sz="1400" dirty="0" err="1" smtClean="0"/>
              <a:t>Owner</a:t>
            </a:r>
            <a:r>
              <a:rPr lang="nb-NO" sz="1400" dirty="0" smtClean="0"/>
              <a:t> at Sopra Steria, Oslo Xamarin Meetup </a:t>
            </a:r>
            <a:r>
              <a:rPr lang="nb-NO" sz="1400" dirty="0" err="1" smtClean="0"/>
              <a:t>Organizer</a:t>
            </a:r>
            <a:r>
              <a:rPr lang="nb-NO" sz="1400" dirty="0" smtClean="0"/>
              <a:t>, Bergen Xamarin Meetup </a:t>
            </a:r>
            <a:r>
              <a:rPr lang="nb-NO" sz="1400" dirty="0" err="1" smtClean="0"/>
              <a:t>Organizer</a:t>
            </a:r>
            <a:r>
              <a:rPr lang="nb-NO" sz="1400" dirty="0" smtClean="0"/>
              <a:t>, </a:t>
            </a:r>
            <a:r>
              <a:rPr lang="nb-NO" sz="1400" dirty="0" err="1" smtClean="0"/>
              <a:t>Investing</a:t>
            </a:r>
            <a:r>
              <a:rPr lang="nb-NO" sz="1400" dirty="0" smtClean="0"/>
              <a:t> &amp; Trading </a:t>
            </a:r>
            <a:r>
              <a:rPr lang="nb-NO" sz="1400" dirty="0" err="1" smtClean="0"/>
              <a:t>Community</a:t>
            </a:r>
            <a:r>
              <a:rPr lang="nb-NO" sz="1400" dirty="0" smtClean="0"/>
              <a:t> </a:t>
            </a:r>
            <a:r>
              <a:rPr lang="nb-NO" sz="1400" dirty="0" err="1" smtClean="0"/>
              <a:t>Owner</a:t>
            </a:r>
            <a:r>
              <a:rPr lang="nb-NO" sz="1400" dirty="0" smtClean="0"/>
              <a:t> at Sopra Steria</a:t>
            </a: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2" name="Title 5"/>
          <p:cNvSpPr txBox="1">
            <a:spLocks/>
          </p:cNvSpPr>
          <p:nvPr/>
        </p:nvSpPr>
        <p:spPr>
          <a:xfrm>
            <a:off x="6385336" y="5241503"/>
            <a:ext cx="5324334" cy="71423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INTERESSER/AKTIVITETER</a:t>
            </a:r>
          </a:p>
          <a:p>
            <a:pPr>
              <a:spcBef>
                <a:spcPts val="600"/>
              </a:spcBef>
            </a:pPr>
            <a:r>
              <a:rPr lang="nb-NO" sz="1400" dirty="0"/>
              <a:t>Sjakk, tennis og </a:t>
            </a:r>
            <a:r>
              <a:rPr lang="nb-NO" sz="1400" dirty="0" smtClean="0"/>
              <a:t>programmering</a:t>
            </a: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cxnSp>
        <p:nvCxnSpPr>
          <p:cNvPr id="4" name="Rett linje 3"/>
          <p:cNvCxnSpPr/>
          <p:nvPr/>
        </p:nvCxnSpPr>
        <p:spPr>
          <a:xfrm>
            <a:off x="5810081" y="3493624"/>
            <a:ext cx="0" cy="290519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rotWithShape="1">
          <a:blip r:embed="rId2">
            <a:grayscl/>
          </a:blip>
          <a:srcRect r="15913" b="15913"/>
          <a:stretch/>
        </p:blipFill>
        <p:spPr>
          <a:xfrm>
            <a:off x="8876963" y="607449"/>
            <a:ext cx="2403069" cy="2403069"/>
          </a:xfrm>
          <a:prstGeom prst="ellipse">
            <a:avLst/>
          </a:prstGeom>
        </p:spPr>
      </p:pic>
    </p:spTree>
    <p:extLst>
      <p:ext uri="{BB962C8B-B14F-4D97-AF65-F5344CB8AC3E}">
        <p14:creationId xmlns:p14="http://schemas.microsoft.com/office/powerpoint/2010/main" val="957854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Azure App Service Web </a:t>
            </a:r>
            <a:r>
              <a:rPr lang="en-US" dirty="0" smtClean="0"/>
              <a:t>apps</a:t>
            </a:r>
            <a:endParaRPr lang="en-US" dirty="0"/>
          </a:p>
        </p:txBody>
      </p:sp>
    </p:spTree>
    <p:extLst>
      <p:ext uri="{BB962C8B-B14F-4D97-AF65-F5344CB8AC3E}">
        <p14:creationId xmlns:p14="http://schemas.microsoft.com/office/powerpoint/2010/main" val="180392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Azure App Service Web Apps </a:t>
            </a:r>
            <a:r>
              <a:rPr lang="en-US" dirty="0" smtClean="0"/>
              <a:t>is a Service </a:t>
            </a:r>
            <a:r>
              <a:rPr lang="en-US" dirty="0"/>
              <a:t>for hosting web applications, REST APIs, and mobile back </a:t>
            </a:r>
            <a:r>
              <a:rPr lang="en-US" dirty="0" smtClean="0"/>
              <a:t>ends.</a:t>
            </a:r>
            <a:br>
              <a:rPr lang="en-US" dirty="0" smtClean="0"/>
            </a:br>
            <a:r>
              <a:rPr lang="en-US" dirty="0" smtClean="0"/>
              <a:t/>
            </a:r>
            <a:br>
              <a:rPr lang="en-US" dirty="0" smtClean="0"/>
            </a:br>
            <a:r>
              <a:rPr lang="en-US" dirty="0" smtClean="0"/>
              <a:t>You can </a:t>
            </a:r>
            <a:r>
              <a:rPr lang="en-US" dirty="0"/>
              <a:t>develop in </a:t>
            </a:r>
            <a:r>
              <a:rPr lang="en-US" dirty="0" smtClean="0"/>
              <a:t>your favorite language:</a:t>
            </a:r>
          </a:p>
          <a:p>
            <a:pPr lvl="1"/>
            <a:r>
              <a:rPr lang="en-US" dirty="0" smtClean="0"/>
              <a:t>.NET</a:t>
            </a:r>
          </a:p>
          <a:p>
            <a:pPr lvl="1"/>
            <a:r>
              <a:rPr lang="en-US" dirty="0" smtClean="0"/>
              <a:t>.</a:t>
            </a:r>
            <a:r>
              <a:rPr lang="en-US" dirty="0"/>
              <a:t>NET </a:t>
            </a:r>
            <a:r>
              <a:rPr lang="en-US" dirty="0" smtClean="0"/>
              <a:t>Core</a:t>
            </a:r>
          </a:p>
          <a:p>
            <a:pPr lvl="1"/>
            <a:r>
              <a:rPr lang="en-US" dirty="0" smtClean="0"/>
              <a:t>Java</a:t>
            </a:r>
          </a:p>
          <a:p>
            <a:pPr lvl="1"/>
            <a:r>
              <a:rPr lang="en-US" dirty="0" smtClean="0"/>
              <a:t>Ruby</a:t>
            </a:r>
          </a:p>
          <a:p>
            <a:pPr lvl="1"/>
            <a:r>
              <a:rPr lang="en-US" dirty="0" smtClean="0"/>
              <a:t>Node.js</a:t>
            </a:r>
          </a:p>
          <a:p>
            <a:pPr lvl="1"/>
            <a:r>
              <a:rPr lang="en-US" dirty="0" smtClean="0"/>
              <a:t>PHP</a:t>
            </a:r>
          </a:p>
          <a:p>
            <a:pPr lvl="1"/>
            <a:r>
              <a:rPr lang="en-US" dirty="0" smtClean="0"/>
              <a:t>Python</a:t>
            </a:r>
            <a:br>
              <a:rPr lang="en-US" dirty="0" smtClean="0"/>
            </a:br>
            <a:endParaRPr lang="en-US" dirty="0"/>
          </a:p>
          <a:p>
            <a:r>
              <a:rPr lang="en-US" dirty="0"/>
              <a:t>Applications can execute and scale in a fully-managed, sandbox </a:t>
            </a:r>
            <a:r>
              <a:rPr lang="en-US" dirty="0" smtClean="0"/>
              <a:t>environment</a:t>
            </a:r>
          </a:p>
          <a:p>
            <a:r>
              <a:rPr lang="en-US" dirty="0" smtClean="0"/>
              <a:t>App Service Plans - Pay only for the Azure compute resources you use.</a:t>
            </a:r>
            <a:endParaRPr lang="en-US" dirty="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Introduction to Web Apps</a:t>
            </a:r>
            <a:endParaRPr lang="en-US" dirty="0"/>
          </a:p>
        </p:txBody>
      </p:sp>
    </p:spTree>
    <p:extLst>
      <p:ext uri="{BB962C8B-B14F-4D97-AF65-F5344CB8AC3E}">
        <p14:creationId xmlns:p14="http://schemas.microsoft.com/office/powerpoint/2010/main" val="3785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Here are some key features of App Service Web Apps:</a:t>
            </a:r>
            <a:br>
              <a:rPr lang="en-US" i="1" dirty="0" smtClean="0"/>
            </a:br>
            <a:endParaRPr lang="en-US" i="1" dirty="0" smtClean="0"/>
          </a:p>
          <a:p>
            <a:pPr>
              <a:lnSpc>
                <a:spcPct val="100000"/>
              </a:lnSpc>
            </a:pPr>
            <a:r>
              <a:rPr lang="en-US" b="1" dirty="0" smtClean="0"/>
              <a:t>Multiple languages and frameworks </a:t>
            </a:r>
            <a:r>
              <a:rPr lang="en-US" dirty="0" smtClean="0"/>
              <a:t>– You can also run PowerShell and other scripts or executables as background services.</a:t>
            </a:r>
          </a:p>
          <a:p>
            <a:pPr>
              <a:lnSpc>
                <a:spcPct val="100000"/>
              </a:lnSpc>
            </a:pPr>
            <a:r>
              <a:rPr lang="en-US" b="1" dirty="0" smtClean="0"/>
              <a:t>DevOps optimization </a:t>
            </a:r>
            <a:r>
              <a:rPr lang="en-US" dirty="0" smtClean="0"/>
              <a:t>– Setup CI/CD with Visual Studio Team Services, Azure DevOps, GitHub, </a:t>
            </a:r>
            <a:r>
              <a:rPr lang="en-US" dirty="0" err="1" smtClean="0"/>
              <a:t>BitBucket</a:t>
            </a:r>
            <a:r>
              <a:rPr lang="en-US" dirty="0" smtClean="0"/>
              <a:t>, Docker Hub, or Azure Container Registry.</a:t>
            </a:r>
          </a:p>
          <a:p>
            <a:pPr>
              <a:lnSpc>
                <a:spcPct val="100000"/>
              </a:lnSpc>
            </a:pPr>
            <a:r>
              <a:rPr lang="en-US" b="1" dirty="0" smtClean="0"/>
              <a:t>Global scale with high availability </a:t>
            </a:r>
            <a:r>
              <a:rPr lang="en-US" dirty="0" smtClean="0"/>
              <a:t>– Scale up or out manually or automatically.</a:t>
            </a:r>
          </a:p>
          <a:p>
            <a:pPr>
              <a:lnSpc>
                <a:spcPct val="100000"/>
              </a:lnSpc>
            </a:pPr>
            <a:r>
              <a:rPr lang="en-US" b="1" dirty="0" smtClean="0"/>
              <a:t>Connections to SaaS platforms and on-premises data </a:t>
            </a:r>
            <a:r>
              <a:rPr lang="en-US" dirty="0" smtClean="0"/>
              <a:t>– Choose from more than 50 connectors for enterprise systems, SaaS services, and internet services. Access on-premises data using Hybrid Connections and Azure Virtual Networks.</a:t>
            </a: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Key features of Web Apps</a:t>
            </a:r>
            <a:endParaRPr lang="en-US" dirty="0"/>
          </a:p>
        </p:txBody>
      </p:sp>
    </p:spTree>
    <p:extLst>
      <p:ext uri="{BB962C8B-B14F-4D97-AF65-F5344CB8AC3E}">
        <p14:creationId xmlns:p14="http://schemas.microsoft.com/office/powerpoint/2010/main" val="221275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Here are some key features of App Service Web Apps:</a:t>
            </a:r>
            <a:br>
              <a:rPr lang="en-US" i="1" dirty="0" smtClean="0"/>
            </a:br>
            <a:endParaRPr lang="en-US" i="1" dirty="0" smtClean="0"/>
          </a:p>
          <a:p>
            <a:pPr>
              <a:lnSpc>
                <a:spcPct val="100000"/>
              </a:lnSpc>
            </a:pPr>
            <a:r>
              <a:rPr lang="en-US" b="1" dirty="0"/>
              <a:t>Security and compliance </a:t>
            </a:r>
            <a:r>
              <a:rPr lang="en-US" dirty="0"/>
              <a:t>– App Service is ISO, SOC, and PCI compliant.</a:t>
            </a:r>
          </a:p>
          <a:p>
            <a:pPr>
              <a:lnSpc>
                <a:spcPct val="100000"/>
              </a:lnSpc>
            </a:pPr>
            <a:r>
              <a:rPr lang="en-US" b="1" dirty="0"/>
              <a:t>Application templates </a:t>
            </a:r>
            <a:r>
              <a:rPr lang="en-US" dirty="0"/>
              <a:t>– </a:t>
            </a:r>
            <a:r>
              <a:rPr lang="en-US" dirty="0" err="1"/>
              <a:t>ie</a:t>
            </a:r>
            <a:r>
              <a:rPr lang="en-US" dirty="0"/>
              <a:t>. WordPress, Joomla, and Drupal.</a:t>
            </a:r>
          </a:p>
          <a:p>
            <a:pPr>
              <a:lnSpc>
                <a:spcPct val="100000"/>
              </a:lnSpc>
            </a:pPr>
            <a:r>
              <a:rPr lang="en-US" b="1" dirty="0"/>
              <a:t>Visual Studio integration </a:t>
            </a:r>
            <a:r>
              <a:rPr lang="en-US" dirty="0"/>
              <a:t>– Dedicated tools for creating, deploying, debugging.</a:t>
            </a:r>
          </a:p>
          <a:p>
            <a:pPr>
              <a:lnSpc>
                <a:spcPct val="100000"/>
              </a:lnSpc>
            </a:pPr>
            <a:r>
              <a:rPr lang="en-US" b="1" dirty="0"/>
              <a:t>API and mobile features </a:t>
            </a:r>
            <a:r>
              <a:rPr lang="en-US" dirty="0"/>
              <a:t>– Turn-key CORS support for RESTful API scenarios, authentication, offline data sync, push notifications etc. for mobile apps</a:t>
            </a:r>
            <a:r>
              <a:rPr lang="en-US" dirty="0" smtClean="0"/>
              <a:t>.</a:t>
            </a:r>
          </a:p>
          <a:p>
            <a:pPr>
              <a:lnSpc>
                <a:spcPct val="100000"/>
              </a:lnSpc>
            </a:pPr>
            <a:r>
              <a:rPr lang="en-US" b="1" dirty="0" err="1" smtClean="0"/>
              <a:t>Serverless</a:t>
            </a:r>
            <a:r>
              <a:rPr lang="en-US" b="1" dirty="0" smtClean="0"/>
              <a:t> code </a:t>
            </a:r>
            <a:r>
              <a:rPr lang="en-US" dirty="0" smtClean="0"/>
              <a:t>– Run code snippets or script on-demand , and pay only for the compute time your code actually use.</a:t>
            </a:r>
            <a:endParaRPr lang="en-US"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Key features of Web Apps</a:t>
            </a:r>
            <a:endParaRPr lang="en-US" dirty="0"/>
          </a:p>
        </p:txBody>
      </p:sp>
    </p:spTree>
    <p:extLst>
      <p:ext uri="{BB962C8B-B14F-4D97-AF65-F5344CB8AC3E}">
        <p14:creationId xmlns:p14="http://schemas.microsoft.com/office/powerpoint/2010/main" val="137942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algn="l"/>
            <a:r>
              <a:rPr lang="en-US" sz="3600" b="0" dirty="0" smtClean="0"/>
              <a:t>For most scenarios, </a:t>
            </a:r>
            <a:r>
              <a:rPr lang="en-US" sz="3600" dirty="0" smtClean="0"/>
              <a:t>Web Apps</a:t>
            </a:r>
            <a:r>
              <a:rPr lang="en-US" sz="3600" b="0" dirty="0" smtClean="0"/>
              <a:t> is the best choice for hosting websites and web applications. </a:t>
            </a:r>
            <a:br>
              <a:rPr lang="en-US" sz="3600" b="0" dirty="0" smtClean="0"/>
            </a:br>
            <a:r>
              <a:rPr lang="en-US" sz="3600" b="0" dirty="0" smtClean="0"/>
              <a:t/>
            </a:r>
            <a:br>
              <a:rPr lang="en-US" sz="3600" b="0" dirty="0" smtClean="0"/>
            </a:br>
            <a:r>
              <a:rPr lang="en-US" sz="3600" b="0" dirty="0" smtClean="0"/>
              <a:t>When it comes to </a:t>
            </a:r>
            <a:r>
              <a:rPr lang="en-US" sz="3600" b="0" i="1" dirty="0" smtClean="0"/>
              <a:t>microservice architecture</a:t>
            </a:r>
            <a:r>
              <a:rPr lang="en-US" sz="3600" b="0" dirty="0" smtClean="0"/>
              <a:t>, consider </a:t>
            </a:r>
            <a:r>
              <a:rPr lang="en-US" sz="3600" dirty="0" smtClean="0"/>
              <a:t>Service Fabric</a:t>
            </a:r>
            <a:r>
              <a:rPr lang="en-US" sz="3600" b="0" dirty="0" smtClean="0"/>
              <a:t>. </a:t>
            </a:r>
            <a:br>
              <a:rPr lang="en-US" sz="3600" b="0" dirty="0" smtClean="0"/>
            </a:br>
            <a:r>
              <a:rPr lang="en-US" sz="3600" b="0" dirty="0" smtClean="0"/>
              <a:t/>
            </a:r>
            <a:br>
              <a:rPr lang="en-US" sz="3600" b="0" dirty="0" smtClean="0"/>
            </a:br>
            <a:r>
              <a:rPr lang="en-US" sz="3600" b="0" dirty="0" smtClean="0"/>
              <a:t>Consider </a:t>
            </a:r>
            <a:r>
              <a:rPr lang="en-US" sz="3600" dirty="0" smtClean="0"/>
              <a:t>Azure Virtual Machines </a:t>
            </a:r>
            <a:r>
              <a:rPr lang="en-US" sz="3600" b="0" dirty="0" smtClean="0"/>
              <a:t>if you need more control over the VMs your code runs on.</a:t>
            </a:r>
            <a:endParaRPr lang="en-US" sz="3600" b="0" dirty="0"/>
          </a:p>
        </p:txBody>
      </p:sp>
    </p:spTree>
    <p:extLst>
      <p:ext uri="{BB962C8B-B14F-4D97-AF65-F5344CB8AC3E}">
        <p14:creationId xmlns:p14="http://schemas.microsoft.com/office/powerpoint/2010/main" val="54941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1738047343"/>
      </p:ext>
    </p:extLst>
  </p:cSld>
  <p:clrMapOvr>
    <a:masterClrMapping/>
  </p:clrMapOvr>
</p:sld>
</file>

<file path=ppt/theme/theme1.xml><?xml version="1.0" encoding="utf-8"?>
<a:theme xmlns:a="http://schemas.openxmlformats.org/drawingml/2006/main" name="Office Theme">
  <a:themeElements>
    <a:clrScheme name="Template Sopra Steria 2018">
      <a:dk1>
        <a:srgbClr val="000000"/>
      </a:dk1>
      <a:lt1>
        <a:srgbClr val="FFFFFF"/>
      </a:lt1>
      <a:dk2>
        <a:srgbClr val="555554"/>
      </a:dk2>
      <a:lt2>
        <a:srgbClr val="ECEDED"/>
      </a:lt2>
      <a:accent1>
        <a:srgbClr val="CF022B"/>
      </a:accent1>
      <a:accent2>
        <a:srgbClr val="7B7C7E"/>
      </a:accent2>
      <a:accent3>
        <a:srgbClr val="41738C"/>
      </a:accent3>
      <a:accent4>
        <a:srgbClr val="E1DACD"/>
      </a:accent4>
      <a:accent5>
        <a:srgbClr val="CAE0E8"/>
      </a:accent5>
      <a:accent6>
        <a:srgbClr val="E9DBDB"/>
      </a:accent6>
      <a:hlink>
        <a:srgbClr val="8C2350"/>
      </a:hlink>
      <a:folHlink>
        <a:srgbClr val="DA367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 Sopra Steria PPT Template" id="{22E818E0-7F09-4CED-808E-6EF7F002DD2C}" vid="{86A8A07C-A038-4619-8EFD-51FA71ED18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1f1b9a1-a14a-4bc7-a26e-d14c8d65680a"/>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escription_x0020__x0028_doc_x0029_ xmlns="21f1b9a1-a14a-4bc7-a26e-d14c8d65680a" xsi:nil="true"/>
    <SharedWithUsers xmlns="0bcf754d-9d7a-4c89-b56d-8c7ee0da1d69">
      <UserInfo>
        <DisplayName>NORDLI Jorn</DisplayName>
        <AccountId>2128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000e2059-5ee7-47e9-8d7c-e5c5b9f97e02"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41EBBF2F27F75C4FB7398C02F7EC5E71" ma:contentTypeVersion="10" ma:contentTypeDescription="Create a new document." ma:contentTypeScope="" ma:versionID="af32e6e6c839e839fa1f2ddf1143c0e7">
  <xsd:schema xmlns:xsd="http://www.w3.org/2001/XMLSchema" xmlns:xs="http://www.w3.org/2001/XMLSchema" xmlns:p="http://schemas.microsoft.com/office/2006/metadata/properties" xmlns:ns2="21f1b9a1-a14a-4bc7-a26e-d14c8d65680a" xmlns:ns3="c08ce4cc-dab1-4379-85e4-9d82848824b4" xmlns:ns4="0bcf754d-9d7a-4c89-b56d-8c7ee0da1d69" targetNamespace="http://schemas.microsoft.com/office/2006/metadata/properties" ma:root="true" ma:fieldsID="15a06fe0fd522e9a715954540ff24655" ns2:_="" ns3:_="" ns4:_="">
    <xsd:import namespace="21f1b9a1-a14a-4bc7-a26e-d14c8d65680a"/>
    <xsd:import namespace="c08ce4cc-dab1-4379-85e4-9d82848824b4"/>
    <xsd:import namespace="0bcf754d-9d7a-4c89-b56d-8c7ee0da1d69"/>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MediaServiceAutoTags" minOccurs="0"/>
                <xsd:element ref="ns3:MediaServiceOCR" minOccurs="0"/>
                <xsd:element ref="ns3:MediaServiceLocation"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description="" ma:hidden="true" ma:list="{1a25ee16-933c-4828-8c73-215ecf0b6e78}" ma:internalName="TaxCatchAll" ma:showField="CatchAllData"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1a25ee16-933c-4828-8c73-215ecf0b6e78}" ma:internalName="TaxCatchAllLabel" ma:readOnly="true" ma:showField="CatchAllDataLabel"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c08ce4cc-dab1-4379-85e4-9d82848824b4" elementFormDefault="qualified">
    <xsd:import namespace="http://schemas.microsoft.com/office/2006/documentManagement/types"/>
    <xsd:import namespace="http://schemas.microsoft.com/office/infopath/2007/PartnerControls"/>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Location" ma:index="22" nillable="true" ma:displayName="MediaServiceLocation" ma:internalName="MediaServiceLocation" ma:readOnly="true">
      <xsd:simpleType>
        <xsd:restriction base="dms:Text"/>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description="" ma:hidden="true" ma:internalName="MediaServiceDateTaken"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ServiceGenerationTime" ma:index="2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cf754d-9d7a-4c89-b56d-8c7ee0da1d69"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FC429F-5D6B-4866-82C2-C92254C4921B}">
  <ds:schemaRefs>
    <ds:schemaRef ds:uri="http://schemas.microsoft.com/office/infopath/2007/PartnerControls"/>
    <ds:schemaRef ds:uri="0bcf754d-9d7a-4c89-b56d-8c7ee0da1d69"/>
    <ds:schemaRef ds:uri="http://purl.org/dc/terms/"/>
    <ds:schemaRef ds:uri="http://schemas.microsoft.com/office/2006/documentManagement/types"/>
    <ds:schemaRef ds:uri="c08ce4cc-dab1-4379-85e4-9d82848824b4"/>
    <ds:schemaRef ds:uri="21f1b9a1-a14a-4bc7-a26e-d14c8d65680a"/>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006804B9-79B1-4F7A-BC8D-117F6AE5ADBD}">
  <ds:schemaRefs>
    <ds:schemaRef ds:uri="http://schemas.microsoft.com/sharepoint/v3/contenttype/forms"/>
  </ds:schemaRefs>
</ds:datastoreItem>
</file>

<file path=customXml/itemProps3.xml><?xml version="1.0" encoding="utf-8"?>
<ds:datastoreItem xmlns:ds="http://schemas.openxmlformats.org/officeDocument/2006/customXml" ds:itemID="{0790B3D7-12B2-469F-B527-28BC20A38050}">
  <ds:schemaRefs>
    <ds:schemaRef ds:uri="Microsoft.SharePoint.Taxonomy.ContentTypeSync"/>
  </ds:schemaRefs>
</ds:datastoreItem>
</file>

<file path=customXml/itemProps4.xml><?xml version="1.0" encoding="utf-8"?>
<ds:datastoreItem xmlns:ds="http://schemas.openxmlformats.org/officeDocument/2006/customXml" ds:itemID="{6A99B85C-4649-45EB-9C99-946995F6E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c08ce4cc-dab1-4379-85e4-9d82848824b4"/>
    <ds:schemaRef ds:uri="0bcf754d-9d7a-4c89-b56d-8c7ee0da1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 Sopra Steria PPT Template</Template>
  <TotalTime>348</TotalTime>
  <Words>491</Words>
  <Application>Microsoft Office PowerPoint</Application>
  <PresentationFormat>Widescreen</PresentationFormat>
  <Paragraphs>108</Paragraphs>
  <Slides>27</Slides>
  <Notes>0</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Cat</vt:lpstr>
      <vt:lpstr>Mangal</vt:lpstr>
      <vt:lpstr>Roboto</vt:lpstr>
      <vt:lpstr>Tahoma</vt:lpstr>
      <vt:lpstr>Office Theme</vt:lpstr>
      <vt:lpstr>PowerPoint Presentation</vt:lpstr>
      <vt:lpstr>Agenda</vt:lpstr>
      <vt:lpstr>MONICA B. TVEDT, AVDELINGSLEDER</vt:lpstr>
      <vt:lpstr>PowerPoint Presentation</vt:lpstr>
      <vt:lpstr>Introduction to Web Apps</vt:lpstr>
      <vt:lpstr>Key features of Web Apps</vt:lpstr>
      <vt:lpstr>Key features of Web Apps</vt:lpstr>
      <vt:lpstr>PowerPoint Presentation</vt:lpstr>
      <vt:lpstr>PowerPoint Presentation</vt:lpstr>
      <vt:lpstr>PowerPoint Presentation</vt:lpstr>
      <vt:lpstr>Task 1 (individually):  Create an Azure App Service Web App</vt:lpstr>
      <vt:lpstr>Task 2 (individually): Create an Azure App Service background task using WebJobs</vt:lpstr>
      <vt:lpstr>Task 3: Enable diagnostics logging</vt:lpstr>
      <vt:lpstr>PowerPoint Presentation</vt:lpstr>
      <vt:lpstr>PowerPoint Presentation</vt:lpstr>
      <vt:lpstr>PowerPoint Presentation</vt:lpstr>
      <vt:lpstr>Task 1: Add push notifications for mobile apps</vt:lpstr>
      <vt:lpstr>Task 2: Enable offline sync for mobile app</vt:lpstr>
      <vt:lpstr>Task 3: Implement a remote instrumentation strategy for mobile devices</vt:lpstr>
      <vt:lpstr>PowerPoint Presentation</vt:lpstr>
      <vt:lpstr>PowerPoint Presentation</vt:lpstr>
      <vt:lpstr>Task 1: Create an Azure App Service API app</vt:lpstr>
      <vt:lpstr>Task 2: Create documentation for the API by using open source and other tools</vt:lpstr>
      <vt:lpstr>PowerPoint Presentation</vt:lpstr>
      <vt:lpstr>PowerPoint Presentation</vt:lpstr>
      <vt:lpstr>PowerPoint Presentation</vt:lpstr>
      <vt:lpstr>PowerPoint Presentation</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TVEDT Monica</dc:creator>
  <cp:lastModifiedBy>TVEDT Monica</cp:lastModifiedBy>
  <cp:revision>57</cp:revision>
  <cp:lastPrinted>2017-11-26T10:34:55Z</cp:lastPrinted>
  <dcterms:created xsi:type="dcterms:W3CDTF">2019-01-17T09:09:02Z</dcterms:created>
  <dcterms:modified xsi:type="dcterms:W3CDTF">2019-01-17T14:57:32Z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0x01010041EBBF2F27F75C4FB7398C02F7EC5E71</vt:lpwstr>
  </property>
  <property fmtid="{D5CDD505-2E9C-101B-9397-08002B2CF9AE}" pid="3" name="Community">
    <vt:lpwstr/>
  </property>
  <property fmtid="{D5CDD505-2E9C-101B-9397-08002B2CF9AE}" pid="4" name="Languages">
    <vt:lpwstr/>
  </property>
  <property fmtid="{D5CDD505-2E9C-101B-9397-08002B2CF9AE}" pid="5" name="Steria location">
    <vt:lpwstr/>
  </property>
  <property fmtid="{D5CDD505-2E9C-101B-9397-08002B2CF9AE}" pid="6" name="Document type">
    <vt:lpwstr/>
  </property>
</Properties>
</file>